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18F6B-6E37-4BE3-A355-F650C0AC9DA0}" type="datetimeFigureOut">
              <a:rPr lang="zh-CN" altLang="en-US" smtClean="0"/>
              <a:t>2019/5/9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8E6DF-ED70-44A3-9939-44D441C1C23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62391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718F6B-6E37-4BE3-A355-F650C0AC9DA0}" type="datetimeFigureOut">
              <a:rPr lang="zh-CN" altLang="en-US" smtClean="0"/>
              <a:t>2019/5/9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18E6DF-ED70-44A3-9939-44D441C1C23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5086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/>
            </a:r>
            <a:br>
              <a:rPr lang="en-US" altLang="zh-CN" smtClean="0"/>
            </a:br>
            <a:r>
              <a:rPr lang="zh-CN" altLang="en-US" smtClean="0"/>
              <a:t>智能手机应用</a:t>
            </a:r>
            <a:r>
              <a:rPr lang="en-US" altLang="zh-CN" smtClean="0"/>
              <a:t/>
            </a:r>
            <a:br>
              <a:rPr lang="en-US" altLang="zh-CN" smtClean="0"/>
            </a:br>
            <a:r>
              <a:rPr lang="zh-CN" altLang="en-US" smtClean="0"/>
              <a:t>及云上智农</a:t>
            </a:r>
            <a:r>
              <a:rPr lang="en-US" altLang="zh-CN" smtClean="0"/>
              <a:t>APP</a:t>
            </a:r>
            <a:r>
              <a:rPr lang="zh-CN" altLang="en-US" smtClean="0"/>
              <a:t>应用培训</a:t>
            </a:r>
            <a:endParaRPr lang="zh-CN" altLang="en-US" dirty="0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5461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智能手机的用途</a:t>
            </a:r>
            <a:endParaRPr lang="zh-CN" altLang="en-US" dirty="0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9450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智能手机的用途</a:t>
            </a:r>
            <a:r>
              <a:rPr kumimoji="1" lang="en-US" altLang="zh-CN" smtClean="0"/>
              <a:t>——</a:t>
            </a:r>
            <a:r>
              <a:rPr lang="zh-CN" altLang="en-US" smtClean="0"/>
              <a:t>玩游戏</a:t>
            </a:r>
            <a:endParaRPr lang="zh-CN" altLang="en-US" dirty="0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2252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智能手机的用途</a:t>
            </a:r>
            <a:r>
              <a:rPr kumimoji="1" lang="en-US" altLang="zh-CN" smtClean="0"/>
              <a:t>——</a:t>
            </a:r>
            <a:r>
              <a:rPr kumimoji="1" lang="zh-CN" altLang="en-US" smtClean="0"/>
              <a:t>购物</a:t>
            </a:r>
            <a:endParaRPr kumimoji="1" lang="zh-CN" altLang="en-US" dirty="0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9528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智能手机的用途</a:t>
            </a:r>
            <a:r>
              <a:rPr kumimoji="1" lang="en-US" altLang="zh-CN" smtClean="0"/>
              <a:t>——</a:t>
            </a:r>
            <a:r>
              <a:rPr kumimoji="1" lang="zh-CN" altLang="en-US" smtClean="0"/>
              <a:t>开网店</a:t>
            </a:r>
            <a:endParaRPr lang="zh-CN" altLang="en-US" dirty="0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3195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智能手机的用途</a:t>
            </a:r>
            <a:r>
              <a:rPr kumimoji="1" lang="en-US" altLang="zh-CN" smtClean="0"/>
              <a:t>——</a:t>
            </a:r>
            <a:r>
              <a:rPr kumimoji="1" lang="zh-CN" altLang="en-US" smtClean="0"/>
              <a:t>小功能</a:t>
            </a:r>
            <a:endParaRPr lang="zh-CN" altLang="en-US" dirty="0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3322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智能手机的用途</a:t>
            </a:r>
            <a:r>
              <a:rPr kumimoji="1" lang="en-US" altLang="zh-CN" smtClean="0"/>
              <a:t>——</a:t>
            </a:r>
            <a:r>
              <a:rPr kumimoji="1" lang="zh-CN" altLang="en-US" smtClean="0"/>
              <a:t>小功能</a:t>
            </a:r>
            <a:endParaRPr lang="zh-CN" altLang="en-US" dirty="0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4823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智能手机的用途</a:t>
            </a:r>
            <a:endParaRPr kumimoji="1" lang="zh-CN" altLang="en-US" dirty="0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1619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8770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智能手机的故障</a:t>
            </a:r>
            <a:endParaRPr kumimoji="1" lang="zh-CN" altLang="en-US" dirty="0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3339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1967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5068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云上智农简介</a:t>
            </a:r>
            <a:endParaRPr lang="zh-CN" altLang="en-US" dirty="0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云上智农项目建设背景</a:t>
            </a:r>
            <a:endParaRPr kumimoji="1" lang="zh-CN" altLang="en-US" dirty="0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6644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云上智农手机</a:t>
            </a:r>
            <a:r>
              <a:rPr kumimoji="1" lang="en-US" altLang="zh-CN" smtClean="0"/>
              <a:t>APP</a:t>
            </a:r>
            <a:r>
              <a:rPr kumimoji="1" lang="zh-CN" altLang="en-US" smtClean="0"/>
              <a:t>下载</a:t>
            </a:r>
            <a:endParaRPr lang="zh-CN" altLang="en-US" dirty="0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6143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云上智农手机</a:t>
            </a:r>
            <a:r>
              <a:rPr kumimoji="1" lang="en-US" altLang="zh-CN" smtClean="0"/>
              <a:t>APP</a:t>
            </a:r>
            <a:r>
              <a:rPr kumimoji="1" lang="zh-CN" altLang="en-US" smtClean="0"/>
              <a:t>界面</a:t>
            </a:r>
            <a:endParaRPr lang="zh-CN" altLang="en-US" dirty="0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7641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云上智农手机</a:t>
            </a:r>
            <a:r>
              <a:rPr kumimoji="1" lang="en-US" altLang="zh-CN" smtClean="0"/>
              <a:t>APP</a:t>
            </a:r>
            <a:r>
              <a:rPr kumimoji="1" lang="zh-CN" altLang="en-US" smtClean="0"/>
              <a:t>首页功能</a:t>
            </a:r>
            <a:endParaRPr kumimoji="1" lang="zh-CN" altLang="en-US" dirty="0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9598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云上智农手机</a:t>
            </a:r>
            <a:r>
              <a:rPr kumimoji="1" lang="en-US" altLang="zh-CN" smtClean="0"/>
              <a:t>APP</a:t>
            </a:r>
            <a:r>
              <a:rPr kumimoji="1" lang="zh-CN" altLang="en-US" smtClean="0"/>
              <a:t>首页功能</a:t>
            </a:r>
            <a:endParaRPr kumimoji="1" lang="zh-CN" altLang="en-US" dirty="0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7294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云上智农手机</a:t>
            </a:r>
            <a:r>
              <a:rPr kumimoji="1" lang="en-US" altLang="zh-CN" smtClean="0"/>
              <a:t>APP</a:t>
            </a:r>
            <a:r>
              <a:rPr kumimoji="1" lang="zh-CN" altLang="en-US" smtClean="0"/>
              <a:t>界面之轮播图</a:t>
            </a:r>
            <a:endParaRPr lang="zh-CN" altLang="en-US" dirty="0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4369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云上智农手机</a:t>
            </a:r>
            <a:r>
              <a:rPr kumimoji="1" lang="en-US" altLang="zh-CN" smtClean="0"/>
              <a:t>APP</a:t>
            </a:r>
            <a:r>
              <a:rPr kumimoji="1" lang="zh-CN" altLang="en-US" smtClean="0"/>
              <a:t>课堂功能</a:t>
            </a:r>
            <a:endParaRPr lang="zh-CN" altLang="en-US" dirty="0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450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云上智农手机</a:t>
            </a:r>
            <a:r>
              <a:rPr kumimoji="1" lang="en-US" altLang="zh-CN" smtClean="0"/>
              <a:t>APP</a:t>
            </a:r>
            <a:r>
              <a:rPr kumimoji="1" lang="zh-CN" altLang="en-US" smtClean="0"/>
              <a:t>社区功能</a:t>
            </a:r>
            <a:endParaRPr lang="zh-CN" altLang="en-US" dirty="0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04862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云上智农手机</a:t>
            </a:r>
            <a:r>
              <a:rPr kumimoji="1" lang="en-US" altLang="zh-CN" smtClean="0"/>
              <a:t>APP</a:t>
            </a:r>
            <a:r>
              <a:rPr kumimoji="1" lang="zh-CN" altLang="en-US" smtClean="0"/>
              <a:t>问答功能</a:t>
            </a:r>
            <a:endParaRPr lang="zh-CN" altLang="en-US" dirty="0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6165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66170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云上智农手机</a:t>
            </a:r>
            <a:r>
              <a:rPr kumimoji="1" lang="en-US" altLang="zh-CN" smtClean="0"/>
              <a:t>APP</a:t>
            </a:r>
            <a:r>
              <a:rPr kumimoji="1" lang="zh-CN" altLang="en-US" smtClean="0"/>
              <a:t>我的功能</a:t>
            </a:r>
            <a:endParaRPr lang="zh-CN" altLang="en-US" dirty="0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71045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云上智农手机</a:t>
            </a:r>
            <a:r>
              <a:rPr kumimoji="1" lang="en-US" altLang="zh-CN" smtClean="0"/>
              <a:t>APP</a:t>
            </a:r>
            <a:r>
              <a:rPr kumimoji="1" lang="zh-CN" altLang="en-US" smtClean="0"/>
              <a:t>新型职业农民手机申报功能</a:t>
            </a:r>
            <a:endParaRPr lang="zh-CN" altLang="en-US" dirty="0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01665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云上智农手机</a:t>
            </a:r>
            <a:r>
              <a:rPr kumimoji="1" lang="en-US" altLang="zh-CN" smtClean="0"/>
              <a:t>APP</a:t>
            </a:r>
            <a:r>
              <a:rPr kumimoji="1" lang="zh-CN" altLang="en-US" smtClean="0"/>
              <a:t>新型职业农民详细信息功能</a:t>
            </a:r>
            <a:endParaRPr lang="zh-CN" altLang="en-US" dirty="0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44213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云上智农手机</a:t>
            </a:r>
            <a:r>
              <a:rPr kumimoji="1" lang="en-US" altLang="zh-CN" smtClean="0"/>
              <a:t>APP</a:t>
            </a:r>
            <a:r>
              <a:rPr kumimoji="1" lang="zh-CN" altLang="en-US" smtClean="0"/>
              <a:t>新型职业农民评价功能</a:t>
            </a:r>
            <a:endParaRPr lang="zh-CN" altLang="en-US" dirty="0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37551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426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智能手机定义</a:t>
            </a:r>
            <a:endParaRPr lang="zh-CN" altLang="en-US" dirty="0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8327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4947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智能手机的魅力</a:t>
            </a:r>
            <a:endParaRPr lang="zh-CN" altLang="en-US" dirty="0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1272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智能手机的魅力</a:t>
            </a:r>
            <a:endParaRPr lang="zh-CN" altLang="en-US" dirty="0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9548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智能手机的魅力</a:t>
            </a:r>
            <a:endParaRPr kumimoji="1" lang="zh-CN" altLang="en-US" dirty="0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5392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8775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169</Words>
  <Application>Microsoft Office PowerPoint</Application>
  <PresentationFormat>宽屏</PresentationFormat>
  <Paragraphs>27</Paragraphs>
  <Slides>34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34</vt:i4>
      </vt:variant>
    </vt:vector>
  </HeadingPairs>
  <TitlesOfParts>
    <vt:vector size="38" baseType="lpstr">
      <vt:lpstr>等线</vt:lpstr>
      <vt:lpstr>等线 Light</vt:lpstr>
      <vt:lpstr>Arial</vt:lpstr>
      <vt:lpstr>Office 主题​​</vt:lpstr>
      <vt:lpstr> 智能手机应用 及云上智农APP应用培训</vt:lpstr>
      <vt:lpstr>PowerPoint 演示文稿</vt:lpstr>
      <vt:lpstr>PowerPoint 演示文稿</vt:lpstr>
      <vt:lpstr>智能手机定义</vt:lpstr>
      <vt:lpstr>PowerPoint 演示文稿</vt:lpstr>
      <vt:lpstr>智能手机的魅力</vt:lpstr>
      <vt:lpstr>智能手机的魅力</vt:lpstr>
      <vt:lpstr>智能手机的魅力</vt:lpstr>
      <vt:lpstr>PowerPoint 演示文稿</vt:lpstr>
      <vt:lpstr>智能手机的用途</vt:lpstr>
      <vt:lpstr>智能手机的用途——玩游戏</vt:lpstr>
      <vt:lpstr>智能手机的用途——购物</vt:lpstr>
      <vt:lpstr>智能手机的用途——开网店</vt:lpstr>
      <vt:lpstr>智能手机的用途——小功能</vt:lpstr>
      <vt:lpstr>智能手机的用途——小功能</vt:lpstr>
      <vt:lpstr>智能手机的用途</vt:lpstr>
      <vt:lpstr>PowerPoint 演示文稿</vt:lpstr>
      <vt:lpstr>智能手机的故障</vt:lpstr>
      <vt:lpstr>PowerPoint 演示文稿</vt:lpstr>
      <vt:lpstr>云上智农简介</vt:lpstr>
      <vt:lpstr>云上智农项目建设背景</vt:lpstr>
      <vt:lpstr>云上智农手机APP下载</vt:lpstr>
      <vt:lpstr>云上智农手机APP界面</vt:lpstr>
      <vt:lpstr>云上智农手机APP首页功能</vt:lpstr>
      <vt:lpstr>云上智农手机APP首页功能</vt:lpstr>
      <vt:lpstr>云上智农手机APP界面之轮播图</vt:lpstr>
      <vt:lpstr>云上智农手机APP课堂功能</vt:lpstr>
      <vt:lpstr>云上智农手机APP社区功能</vt:lpstr>
      <vt:lpstr>云上智农手机APP问答功能</vt:lpstr>
      <vt:lpstr>云上智农手机APP我的功能</vt:lpstr>
      <vt:lpstr>云上智农手机APP新型职业农民手机申报功能</vt:lpstr>
      <vt:lpstr>云上智农手机APP新型职业农民详细信息功能</vt:lpstr>
      <vt:lpstr>云上智农手机APP新型职业农民评价功能</vt:lpstr>
      <vt:lpstr>PowerPoint 演示文稿</vt:lpstr>
    </vt:vector>
  </TitlesOfParts>
  <Company>DoubleOX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智能手机应用 及云上智农APP应用培训</dc:title>
  <dc:creator>Administrator</dc:creator>
  <cp:lastModifiedBy>Administrator</cp:lastModifiedBy>
  <cp:revision>1</cp:revision>
  <dcterms:created xsi:type="dcterms:W3CDTF">2019-05-09T15:25:57Z</dcterms:created>
  <dcterms:modified xsi:type="dcterms:W3CDTF">2019-05-09T15:25:57Z</dcterms:modified>
</cp:coreProperties>
</file>