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tags/tag8.xml" ContentType="application/vnd.openxmlformats-officedocument.presentationml.tag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docProps/custom.xml" ContentType="application/vnd.openxmlformats-officedocument.custom-properties+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tags/tag9.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7.xml" ContentType="application/vnd.openxmlformats-officedocument.presentationml.slideLayout+xml"/>
  <Default Extension="png" ContentType="image/png"/>
  <Override PartName="/ppt/tags/tag7.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Layouts/slideLayout3.xml" ContentType="application/vnd.openxmlformats-officedocument.presentationml.slideLayout+xml"/>
  <Default Extension="jpeg" ContentType="image/jpeg"/>
  <Override PartName="/ppt/tags/tag3.xml" ContentType="application/vnd.openxmlformats-officedocument.presentationml.tags+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tags/tag1.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tags/tag2.xml" ContentType="application/vnd.openxmlformats-officedocument.presentationml.tags+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43" r:id="rId1"/>
  </p:sldMasterIdLst>
  <p:notesMasterIdLst>
    <p:notesMasterId r:id="rId90"/>
  </p:notesMasterIdLst>
  <p:sldIdLst>
    <p:sldId id="258" r:id="rId2"/>
    <p:sldId id="398" r:id="rId3"/>
    <p:sldId id="259" r:id="rId4"/>
    <p:sldId id="260" r:id="rId5"/>
    <p:sldId id="261" r:id="rId6"/>
    <p:sldId id="262" r:id="rId7"/>
    <p:sldId id="263" r:id="rId8"/>
    <p:sldId id="265" r:id="rId9"/>
    <p:sldId id="268" r:id="rId10"/>
    <p:sldId id="269" r:id="rId11"/>
    <p:sldId id="270" r:id="rId12"/>
    <p:sldId id="271" r:id="rId13"/>
    <p:sldId id="272" r:id="rId14"/>
    <p:sldId id="273" r:id="rId15"/>
    <p:sldId id="266" r:id="rId16"/>
    <p:sldId id="267" r:id="rId17"/>
    <p:sldId id="275" r:id="rId18"/>
    <p:sldId id="276" r:id="rId19"/>
    <p:sldId id="277" r:id="rId20"/>
    <p:sldId id="278" r:id="rId21"/>
    <p:sldId id="279" r:id="rId22"/>
    <p:sldId id="280" r:id="rId23"/>
    <p:sldId id="281" r:id="rId24"/>
    <p:sldId id="282" r:id="rId25"/>
    <p:sldId id="283" r:id="rId26"/>
    <p:sldId id="284" r:id="rId27"/>
    <p:sldId id="285" r:id="rId28"/>
    <p:sldId id="286" r:id="rId29"/>
    <p:sldId id="287" r:id="rId30"/>
    <p:sldId id="288" r:id="rId31"/>
    <p:sldId id="289" r:id="rId32"/>
    <p:sldId id="290" r:id="rId33"/>
    <p:sldId id="294" r:id="rId34"/>
    <p:sldId id="295" r:id="rId35"/>
    <p:sldId id="343" r:id="rId36"/>
    <p:sldId id="296" r:id="rId37"/>
    <p:sldId id="297" r:id="rId38"/>
    <p:sldId id="298" r:id="rId39"/>
    <p:sldId id="299" r:id="rId40"/>
    <p:sldId id="300" r:id="rId41"/>
    <p:sldId id="301" r:id="rId42"/>
    <p:sldId id="302" r:id="rId43"/>
    <p:sldId id="306" r:id="rId44"/>
    <p:sldId id="307" r:id="rId45"/>
    <p:sldId id="308" r:id="rId46"/>
    <p:sldId id="309" r:id="rId47"/>
    <p:sldId id="311" r:id="rId48"/>
    <p:sldId id="312" r:id="rId49"/>
    <p:sldId id="313" r:id="rId50"/>
    <p:sldId id="315" r:id="rId51"/>
    <p:sldId id="317" r:id="rId52"/>
    <p:sldId id="318" r:id="rId53"/>
    <p:sldId id="319" r:id="rId54"/>
    <p:sldId id="320" r:id="rId55"/>
    <p:sldId id="321" r:id="rId56"/>
    <p:sldId id="322" r:id="rId57"/>
    <p:sldId id="323" r:id="rId58"/>
    <p:sldId id="324" r:id="rId59"/>
    <p:sldId id="325" r:id="rId60"/>
    <p:sldId id="326" r:id="rId61"/>
    <p:sldId id="327" r:id="rId62"/>
    <p:sldId id="328" r:id="rId63"/>
    <p:sldId id="329" r:id="rId64"/>
    <p:sldId id="330" r:id="rId65"/>
    <p:sldId id="331" r:id="rId66"/>
    <p:sldId id="332" r:id="rId67"/>
    <p:sldId id="333" r:id="rId68"/>
    <p:sldId id="334" r:id="rId69"/>
    <p:sldId id="335" r:id="rId70"/>
    <p:sldId id="336" r:id="rId71"/>
    <p:sldId id="337" r:id="rId72"/>
    <p:sldId id="338" r:id="rId73"/>
    <p:sldId id="339" r:id="rId74"/>
    <p:sldId id="340" r:id="rId75"/>
    <p:sldId id="341" r:id="rId76"/>
    <p:sldId id="386" r:id="rId77"/>
    <p:sldId id="342" r:id="rId78"/>
    <p:sldId id="387" r:id="rId79"/>
    <p:sldId id="388" r:id="rId80"/>
    <p:sldId id="389" r:id="rId81"/>
    <p:sldId id="390" r:id="rId82"/>
    <p:sldId id="391" r:id="rId83"/>
    <p:sldId id="392" r:id="rId84"/>
    <p:sldId id="393" r:id="rId85"/>
    <p:sldId id="394" r:id="rId86"/>
    <p:sldId id="395" r:id="rId87"/>
    <p:sldId id="397" r:id="rId88"/>
    <p:sldId id="264" r:id="rId89"/>
  </p:sldIdLst>
  <p:sldSz cx="12192000" cy="6858000"/>
  <p:notesSz cx="7104063" cy="10234613"/>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420" y="-96"/>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188595" cy="574719"/>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167998" y="0"/>
            <a:ext cx="3188595" cy="574719"/>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pPr/>
              <a:t>2017/6/27</a:t>
            </a:fld>
            <a:endParaRPr lang="zh-CN" altLang="en-US"/>
          </a:p>
        </p:txBody>
      </p:sp>
      <p:sp>
        <p:nvSpPr>
          <p:cNvPr id="4" name="幻灯片图像占位符 3"/>
          <p:cNvSpPr>
            <a:spLocks noGrp="1" noRot="1" noChangeAspect="1"/>
          </p:cNvSpPr>
          <p:nvPr>
            <p:ph type="sldImg" idx="2"/>
          </p:nvPr>
        </p:nvSpPr>
        <p:spPr>
          <a:xfrm>
            <a:off x="242770" y="1431824"/>
            <a:ext cx="6872756" cy="386592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35830" y="5512523"/>
            <a:ext cx="5886637" cy="4510246"/>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10879875"/>
            <a:ext cx="3188595" cy="574718"/>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167998" y="10879875"/>
            <a:ext cx="3188595" cy="574718"/>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3122" name="Freeform 50"/>
          <p:cNvSpPr>
            <a:spLocks/>
          </p:cNvSpPr>
          <p:nvPr/>
        </p:nvSpPr>
        <p:spPr bwMode="blackWhite">
          <a:xfrm>
            <a:off x="27517" y="12701"/>
            <a:ext cx="11861800" cy="6780213"/>
          </a:xfrm>
          <a:custGeom>
            <a:avLst/>
            <a:gdLst/>
            <a:ahLst/>
            <a:cxnLst>
              <a:cxn ang="0">
                <a:pos x="2822" y="0"/>
              </a:cxn>
              <a:cxn ang="0">
                <a:pos x="0" y="975"/>
              </a:cxn>
              <a:cxn ang="0">
                <a:pos x="2169" y="3619"/>
              </a:cxn>
              <a:cxn ang="0">
                <a:pos x="3985" y="1125"/>
              </a:cxn>
              <a:cxn ang="0">
                <a:pos x="2822" y="0"/>
              </a:cxn>
              <a:cxn ang="0">
                <a:pos x="2822" y="0"/>
              </a:cxn>
            </a:cxnLst>
            <a:rect l="0" t="0" r="r" b="b"/>
            <a:pathLst>
              <a:path w="3985" h="3619">
                <a:moveTo>
                  <a:pt x="2822" y="0"/>
                </a:moveTo>
                <a:lnTo>
                  <a:pt x="0" y="975"/>
                </a:lnTo>
                <a:lnTo>
                  <a:pt x="2169" y="3619"/>
                </a:lnTo>
                <a:lnTo>
                  <a:pt x="3985" y="1125"/>
                </a:lnTo>
                <a:lnTo>
                  <a:pt x="2822" y="0"/>
                </a:lnTo>
                <a:lnTo>
                  <a:pt x="2822" y="0"/>
                </a:lnTo>
                <a:close/>
              </a:path>
            </a:pathLst>
          </a:custGeom>
          <a:solidFill>
            <a:schemeClr val="accent1"/>
          </a:solidFill>
          <a:ln w="9525">
            <a:noFill/>
            <a:round/>
            <a:headEnd/>
            <a:tailEnd/>
          </a:ln>
        </p:spPr>
        <p:txBody>
          <a:bodyPr/>
          <a:lstStyle/>
          <a:p>
            <a:endParaRPr lang="zh-CN" altLang="en-US"/>
          </a:p>
        </p:txBody>
      </p:sp>
      <p:sp>
        <p:nvSpPr>
          <p:cNvPr id="3074" name="Rectangle 2"/>
          <p:cNvSpPr>
            <a:spLocks noGrp="1" noChangeArrowheads="1"/>
          </p:cNvSpPr>
          <p:nvPr>
            <p:ph type="ctrTitle"/>
          </p:nvPr>
        </p:nvSpPr>
        <p:spPr>
          <a:xfrm>
            <a:off x="1828800" y="1511300"/>
            <a:ext cx="8534400" cy="2273300"/>
          </a:xfrm>
          <a:effectLst>
            <a:outerShdw dist="45791" dir="2021404" algn="ctr" rotWithShape="0">
              <a:schemeClr val="bg2"/>
            </a:outerShdw>
          </a:effectLst>
        </p:spPr>
        <p:txBody>
          <a:bodyPr/>
          <a:lstStyle>
            <a:lvl1pPr>
              <a:defRPr>
                <a:solidFill>
                  <a:schemeClr val="tx2"/>
                </a:solidFill>
                <a:effectLst>
                  <a:outerShdw blurRad="38100" dist="38100" dir="2700000" algn="tl">
                    <a:srgbClr val="C0C0C0"/>
                  </a:outerShdw>
                </a:effectLst>
              </a:defRPr>
            </a:lvl1pPr>
          </a:lstStyle>
          <a:p>
            <a:r>
              <a:rPr lang="zh-CN" altLang="en-US" smtClean="0"/>
              <a:t>单击此处编辑母版标题样式</a:t>
            </a:r>
            <a:endParaRPr lang="zh-CN" altLang="en-US"/>
          </a:p>
        </p:txBody>
      </p:sp>
      <p:sp>
        <p:nvSpPr>
          <p:cNvPr id="3075" name="Rectangle 3"/>
          <p:cNvSpPr>
            <a:spLocks noGrp="1" noChangeArrowheads="1"/>
          </p:cNvSpPr>
          <p:nvPr>
            <p:ph type="subTitle" idx="1"/>
          </p:nvPr>
        </p:nvSpPr>
        <p:spPr>
          <a:xfrm>
            <a:off x="2065867" y="4051300"/>
            <a:ext cx="8043333" cy="1003300"/>
          </a:xfrm>
        </p:spPr>
        <p:txBody>
          <a:bodyPr/>
          <a:lstStyle>
            <a:lvl1pPr marL="0" indent="0" algn="ctr">
              <a:buFontTx/>
              <a:buNone/>
              <a:defRPr sz="2800">
                <a:effectLst>
                  <a:outerShdw blurRad="38100" dist="38100" dir="2700000" algn="tl">
                    <a:srgbClr val="C0C0C0"/>
                  </a:outerShdw>
                </a:effectLst>
              </a:defRPr>
            </a:lvl1pPr>
          </a:lstStyle>
          <a:p>
            <a:r>
              <a:rPr lang="zh-CN" altLang="en-US" smtClean="0"/>
              <a:t>单击此处编辑母版副标题样式</a:t>
            </a:r>
            <a:endParaRPr lang="zh-CN" altLang="en-US"/>
          </a:p>
        </p:txBody>
      </p:sp>
      <p:sp>
        <p:nvSpPr>
          <p:cNvPr id="3076" name="Rectangle 4"/>
          <p:cNvSpPr>
            <a:spLocks noGrp="1" noChangeArrowheads="1"/>
          </p:cNvSpPr>
          <p:nvPr>
            <p:ph type="dt" sz="half" idx="2"/>
          </p:nvPr>
        </p:nvSpPr>
        <p:spPr>
          <a:xfrm>
            <a:off x="914400" y="6248400"/>
            <a:ext cx="2540000" cy="457200"/>
          </a:xfrm>
        </p:spPr>
        <p:txBody>
          <a:bodyPr/>
          <a:lstStyle>
            <a:lvl1pPr>
              <a:defRPr/>
            </a:lvl1pPr>
          </a:lstStyle>
          <a:p>
            <a:fld id="{82F288E0-7875-42C4-84C8-98DBBD3BF4D2}" type="datetimeFigureOut">
              <a:rPr lang="zh-CN" altLang="en-US" smtClean="0"/>
              <a:pPr/>
              <a:t>2017/6/27</a:t>
            </a:fld>
            <a:endParaRPr lang="zh-CN" altLang="en-US"/>
          </a:p>
        </p:txBody>
      </p:sp>
      <p:sp>
        <p:nvSpPr>
          <p:cNvPr id="3077" name="Rectangle 5"/>
          <p:cNvSpPr>
            <a:spLocks noGrp="1" noChangeArrowheads="1"/>
          </p:cNvSpPr>
          <p:nvPr>
            <p:ph type="ftr" sz="quarter" idx="3"/>
          </p:nvPr>
        </p:nvSpPr>
        <p:spPr>
          <a:xfrm>
            <a:off x="4165600" y="6248400"/>
            <a:ext cx="3860800" cy="457200"/>
          </a:xfrm>
        </p:spPr>
        <p:txBody>
          <a:bodyPr/>
          <a:lstStyle>
            <a:lvl1pPr>
              <a:defRPr/>
            </a:lvl1pPr>
          </a:lstStyle>
          <a:p>
            <a:endParaRPr lang="zh-CN" altLang="en-US"/>
          </a:p>
        </p:txBody>
      </p:sp>
      <p:sp>
        <p:nvSpPr>
          <p:cNvPr id="3078" name="Rectangle 6"/>
          <p:cNvSpPr>
            <a:spLocks noGrp="1" noChangeArrowheads="1"/>
          </p:cNvSpPr>
          <p:nvPr>
            <p:ph type="sldNum" sz="quarter" idx="4"/>
          </p:nvPr>
        </p:nvSpPr>
        <p:spPr>
          <a:xfrm>
            <a:off x="8737600" y="6248400"/>
            <a:ext cx="2540000" cy="457200"/>
          </a:xfrm>
        </p:spPr>
        <p:txBody>
          <a:bodyPr/>
          <a:lstStyle>
            <a:lvl1pPr>
              <a:defRPr/>
            </a:lvl1pPr>
          </a:lstStyle>
          <a:p>
            <a:fld id="{7D9BB5D0-35E4-459D-AEF3-FE4D7C45CC19}" type="slidenum">
              <a:rPr lang="zh-CN" altLang="en-US" smtClean="0"/>
              <a:pPr/>
              <a:t>‹#›</a:t>
            </a:fld>
            <a:endParaRPr lang="zh-CN" altLang="en-US"/>
          </a:p>
        </p:txBody>
      </p:sp>
      <p:grpSp>
        <p:nvGrpSpPr>
          <p:cNvPr id="2" name="Group 60"/>
          <p:cNvGrpSpPr>
            <a:grpSpLocks/>
          </p:cNvGrpSpPr>
          <p:nvPr/>
        </p:nvGrpSpPr>
        <p:grpSpPr bwMode="auto">
          <a:xfrm>
            <a:off x="260351" y="234950"/>
            <a:ext cx="5050367" cy="1778000"/>
            <a:chOff x="123" y="148"/>
            <a:chExt cx="2386" cy="1120"/>
          </a:xfrm>
        </p:grpSpPr>
        <p:sp>
          <p:nvSpPr>
            <p:cNvPr id="3100" name="Freeform 28"/>
            <p:cNvSpPr>
              <a:spLocks/>
            </p:cNvSpPr>
            <p:nvPr userDrawn="1"/>
          </p:nvSpPr>
          <p:spPr bwMode="auto">
            <a:xfrm>
              <a:off x="177" y="177"/>
              <a:ext cx="2250" cy="1017"/>
            </a:xfrm>
            <a:custGeom>
              <a:avLst/>
              <a:gdLst/>
              <a:ahLst/>
              <a:cxnLst>
                <a:cxn ang="0">
                  <a:pos x="794" y="395"/>
                </a:cxn>
                <a:cxn ang="0">
                  <a:pos x="710" y="318"/>
                </a:cxn>
                <a:cxn ang="0">
                  <a:pos x="556" y="210"/>
                </a:cxn>
                <a:cxn ang="0">
                  <a:pos x="71" y="0"/>
                </a:cxn>
                <a:cxn ang="0">
                  <a:pos x="23" y="20"/>
                </a:cxn>
                <a:cxn ang="0">
                  <a:pos x="0" y="83"/>
                </a:cxn>
                <a:cxn ang="0">
                  <a:pos x="28" y="155"/>
                </a:cxn>
                <a:cxn ang="0">
                  <a:pos x="570" y="409"/>
                </a:cxn>
                <a:cxn ang="0">
                  <a:pos x="689" y="393"/>
                </a:cxn>
                <a:cxn ang="0">
                  <a:pos x="785" y="414"/>
                </a:cxn>
                <a:cxn ang="0">
                  <a:pos x="794" y="395"/>
                </a:cxn>
                <a:cxn ang="0">
                  <a:pos x="794" y="395"/>
                </a:cxn>
              </a:cxnLst>
              <a:rect l="0" t="0" r="r" b="b"/>
              <a:pathLst>
                <a:path w="794" h="414">
                  <a:moveTo>
                    <a:pt x="794" y="395"/>
                  </a:moveTo>
                  <a:lnTo>
                    <a:pt x="710" y="318"/>
                  </a:lnTo>
                  <a:lnTo>
                    <a:pt x="556" y="210"/>
                  </a:lnTo>
                  <a:lnTo>
                    <a:pt x="71" y="0"/>
                  </a:lnTo>
                  <a:lnTo>
                    <a:pt x="23" y="20"/>
                  </a:lnTo>
                  <a:lnTo>
                    <a:pt x="0" y="83"/>
                  </a:lnTo>
                  <a:lnTo>
                    <a:pt x="28" y="155"/>
                  </a:lnTo>
                  <a:lnTo>
                    <a:pt x="570" y="409"/>
                  </a:lnTo>
                  <a:lnTo>
                    <a:pt x="689" y="393"/>
                  </a:lnTo>
                  <a:lnTo>
                    <a:pt x="785" y="414"/>
                  </a:lnTo>
                  <a:lnTo>
                    <a:pt x="794" y="395"/>
                  </a:lnTo>
                  <a:lnTo>
                    <a:pt x="794" y="395"/>
                  </a:lnTo>
                  <a:close/>
                </a:path>
              </a:pathLst>
            </a:custGeom>
            <a:solidFill>
              <a:srgbClr val="F8F8F8"/>
            </a:solidFill>
            <a:ln w="9525">
              <a:noFill/>
              <a:round/>
              <a:headEnd/>
              <a:tailEnd/>
            </a:ln>
          </p:spPr>
          <p:txBody>
            <a:bodyPr/>
            <a:lstStyle/>
            <a:p>
              <a:endParaRPr lang="zh-CN" altLang="en-US"/>
            </a:p>
          </p:txBody>
        </p:sp>
        <p:sp>
          <p:nvSpPr>
            <p:cNvPr id="3101" name="Freeform 29"/>
            <p:cNvSpPr>
              <a:spLocks/>
            </p:cNvSpPr>
            <p:nvPr userDrawn="1"/>
          </p:nvSpPr>
          <p:spPr bwMode="auto">
            <a:xfrm>
              <a:off x="166" y="261"/>
              <a:ext cx="2244" cy="1007"/>
            </a:xfrm>
            <a:custGeom>
              <a:avLst/>
              <a:gdLst/>
              <a:ahLst/>
              <a:cxnLst>
                <a:cxn ang="0">
                  <a:pos x="137" y="0"/>
                </a:cxn>
                <a:cxn ang="0">
                  <a:pos x="1331" y="519"/>
                </a:cxn>
                <a:cxn ang="0">
                  <a:pos x="1428" y="638"/>
                </a:cxn>
                <a:cxn ang="0">
                  <a:pos x="1586" y="792"/>
                </a:cxn>
                <a:cxn ang="0">
                  <a:pos x="1565" y="821"/>
                </a:cxn>
                <a:cxn ang="0">
                  <a:pos x="1350" y="787"/>
                </a:cxn>
                <a:cxn ang="0">
                  <a:pos x="1145" y="811"/>
                </a:cxn>
                <a:cxn ang="0">
                  <a:pos x="42" y="298"/>
                </a:cxn>
                <a:cxn ang="0">
                  <a:pos x="0" y="150"/>
                </a:cxn>
                <a:cxn ang="0">
                  <a:pos x="46" y="32"/>
                </a:cxn>
                <a:cxn ang="0">
                  <a:pos x="137" y="0"/>
                </a:cxn>
                <a:cxn ang="0">
                  <a:pos x="137" y="0"/>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lnTo>
                    <a:pt x="137" y="0"/>
                  </a:lnTo>
                  <a:close/>
                </a:path>
              </a:pathLst>
            </a:custGeom>
            <a:solidFill>
              <a:schemeClr val="tx2"/>
            </a:solidFill>
            <a:ln w="9525">
              <a:noFill/>
              <a:round/>
              <a:headEnd/>
              <a:tailEnd/>
            </a:ln>
          </p:spPr>
          <p:txBody>
            <a:bodyPr/>
            <a:lstStyle/>
            <a:p>
              <a:endParaRPr lang="zh-CN" altLang="en-US"/>
            </a:p>
          </p:txBody>
        </p:sp>
        <p:sp>
          <p:nvSpPr>
            <p:cNvPr id="3102" name="Freeform 30"/>
            <p:cNvSpPr>
              <a:spLocks/>
            </p:cNvSpPr>
            <p:nvPr userDrawn="1"/>
          </p:nvSpPr>
          <p:spPr bwMode="auto">
            <a:xfrm>
              <a:off x="474" y="344"/>
              <a:ext cx="1488" cy="919"/>
            </a:xfrm>
            <a:custGeom>
              <a:avLst/>
              <a:gdLst/>
              <a:ahLst/>
              <a:cxnLst>
                <a:cxn ang="0">
                  <a:pos x="0" y="325"/>
                </a:cxn>
                <a:cxn ang="0">
                  <a:pos x="922" y="747"/>
                </a:cxn>
                <a:cxn ang="0">
                  <a:pos x="939" y="534"/>
                </a:cxn>
                <a:cxn ang="0">
                  <a:pos x="1049" y="422"/>
                </a:cxn>
                <a:cxn ang="0">
                  <a:pos x="78" y="0"/>
                </a:cxn>
                <a:cxn ang="0">
                  <a:pos x="0" y="127"/>
                </a:cxn>
                <a:cxn ang="0">
                  <a:pos x="0" y="325"/>
                </a:cxn>
                <a:cxn ang="0">
                  <a:pos x="0" y="325"/>
                </a:cxn>
              </a:cxnLst>
              <a:rect l="0" t="0" r="r" b="b"/>
              <a:pathLst>
                <a:path w="1049" h="747">
                  <a:moveTo>
                    <a:pt x="0" y="325"/>
                  </a:moveTo>
                  <a:lnTo>
                    <a:pt x="922" y="747"/>
                  </a:lnTo>
                  <a:lnTo>
                    <a:pt x="939" y="534"/>
                  </a:lnTo>
                  <a:lnTo>
                    <a:pt x="1049" y="422"/>
                  </a:lnTo>
                  <a:lnTo>
                    <a:pt x="78" y="0"/>
                  </a:lnTo>
                  <a:lnTo>
                    <a:pt x="0" y="127"/>
                  </a:lnTo>
                  <a:lnTo>
                    <a:pt x="0" y="325"/>
                  </a:lnTo>
                  <a:lnTo>
                    <a:pt x="0" y="325"/>
                  </a:lnTo>
                  <a:close/>
                </a:path>
              </a:pathLst>
            </a:custGeom>
            <a:solidFill>
              <a:schemeClr val="bg2"/>
            </a:solidFill>
            <a:ln w="9525">
              <a:noFill/>
              <a:round/>
              <a:headEnd/>
              <a:tailEnd/>
            </a:ln>
          </p:spPr>
          <p:txBody>
            <a:bodyPr/>
            <a:lstStyle/>
            <a:p>
              <a:endParaRPr lang="zh-CN" altLang="en-US"/>
            </a:p>
          </p:txBody>
        </p:sp>
        <p:grpSp>
          <p:nvGrpSpPr>
            <p:cNvPr id="3" name="Group 57"/>
            <p:cNvGrpSpPr>
              <a:grpSpLocks/>
            </p:cNvGrpSpPr>
            <p:nvPr userDrawn="1"/>
          </p:nvGrpSpPr>
          <p:grpSpPr bwMode="auto">
            <a:xfrm>
              <a:off x="123" y="148"/>
              <a:ext cx="2386" cy="1081"/>
              <a:chOff x="123" y="148"/>
              <a:chExt cx="2386" cy="1081"/>
            </a:xfrm>
          </p:grpSpPr>
          <p:sp>
            <p:nvSpPr>
              <p:cNvPr id="3103" name="Freeform 31"/>
              <p:cNvSpPr>
                <a:spLocks/>
              </p:cNvSpPr>
              <p:nvPr userDrawn="1"/>
            </p:nvSpPr>
            <p:spPr bwMode="auto">
              <a:xfrm>
                <a:off x="2005" y="934"/>
                <a:ext cx="212" cy="214"/>
              </a:xfrm>
              <a:custGeom>
                <a:avLst/>
                <a:gdLst/>
                <a:ahLst/>
                <a:cxnLst>
                  <a:cxn ang="0">
                    <a:pos x="110" y="0"/>
                  </a:cxn>
                  <a:cxn ang="0">
                    <a:pos x="40" y="66"/>
                  </a:cxn>
                  <a:cxn ang="0">
                    <a:pos x="0" y="173"/>
                  </a:cxn>
                  <a:cxn ang="0">
                    <a:pos x="80" y="160"/>
                  </a:cxn>
                  <a:cxn ang="0">
                    <a:pos x="103" y="84"/>
                  </a:cxn>
                  <a:cxn ang="0">
                    <a:pos x="150" y="27"/>
                  </a:cxn>
                  <a:cxn ang="0">
                    <a:pos x="110" y="0"/>
                  </a:cxn>
                  <a:cxn ang="0">
                    <a:pos x="110" y="0"/>
                  </a:cxn>
                </a:cxnLst>
                <a:rect l="0" t="0" r="r" b="b"/>
                <a:pathLst>
                  <a:path w="150" h="173">
                    <a:moveTo>
                      <a:pt x="110" y="0"/>
                    </a:moveTo>
                    <a:lnTo>
                      <a:pt x="40" y="66"/>
                    </a:lnTo>
                    <a:lnTo>
                      <a:pt x="0" y="173"/>
                    </a:lnTo>
                    <a:lnTo>
                      <a:pt x="80" y="160"/>
                    </a:lnTo>
                    <a:lnTo>
                      <a:pt x="103" y="84"/>
                    </a:lnTo>
                    <a:lnTo>
                      <a:pt x="150" y="27"/>
                    </a:lnTo>
                    <a:lnTo>
                      <a:pt x="110" y="0"/>
                    </a:lnTo>
                    <a:lnTo>
                      <a:pt x="110" y="0"/>
                    </a:lnTo>
                    <a:close/>
                  </a:path>
                </a:pathLst>
              </a:custGeom>
              <a:solidFill>
                <a:schemeClr val="accent2"/>
              </a:solidFill>
              <a:ln w="9525">
                <a:noFill/>
                <a:round/>
                <a:headEnd/>
                <a:tailEnd/>
              </a:ln>
            </p:spPr>
            <p:txBody>
              <a:bodyPr/>
              <a:lstStyle/>
              <a:p>
                <a:endParaRPr lang="zh-CN" altLang="en-US"/>
              </a:p>
            </p:txBody>
          </p:sp>
          <p:sp>
            <p:nvSpPr>
              <p:cNvPr id="3104" name="Freeform 32"/>
              <p:cNvSpPr>
                <a:spLocks/>
              </p:cNvSpPr>
              <p:nvPr userDrawn="1"/>
            </p:nvSpPr>
            <p:spPr bwMode="auto">
              <a:xfrm>
                <a:off x="123" y="148"/>
                <a:ext cx="2386" cy="1081"/>
              </a:xfrm>
              <a:custGeom>
                <a:avLst/>
                <a:gdLst/>
                <a:ahLst/>
                <a:cxnLst>
                  <a:cxn ang="0">
                    <a:pos x="156" y="0"/>
                  </a:cxn>
                  <a:cxn ang="0">
                    <a:pos x="63" y="52"/>
                  </a:cxn>
                  <a:cxn ang="0">
                    <a:pos x="0" y="208"/>
                  </a:cxn>
                  <a:cxn ang="0">
                    <a:pos x="67" y="358"/>
                  </a:cxn>
                  <a:cxn ang="0">
                    <a:pos x="1182" y="867"/>
                  </a:cxn>
                  <a:cxn ang="0">
                    <a:pos x="1422" y="835"/>
                  </a:cxn>
                  <a:cxn ang="0">
                    <a:pos x="1616" y="880"/>
                  </a:cxn>
                  <a:cxn ang="0">
                    <a:pos x="1684" y="808"/>
                  </a:cxn>
                  <a:cxn ang="0">
                    <a:pos x="1502" y="664"/>
                  </a:cxn>
                  <a:cxn ang="0">
                    <a:pos x="1428" y="512"/>
                  </a:cxn>
                  <a:cxn ang="0">
                    <a:pos x="1369" y="527"/>
                  </a:cxn>
                  <a:cxn ang="0">
                    <a:pos x="1439" y="664"/>
                  </a:cxn>
                  <a:cxn ang="0">
                    <a:pos x="1578" y="810"/>
                  </a:cxn>
                  <a:cxn ang="0">
                    <a:pos x="1413" y="787"/>
                  </a:cxn>
                  <a:cxn ang="0">
                    <a:pos x="1219" y="814"/>
                  </a:cxn>
                  <a:cxn ang="0">
                    <a:pos x="1255" y="650"/>
                  </a:cxn>
                  <a:cxn ang="0">
                    <a:pos x="1338" y="538"/>
                  </a:cxn>
                  <a:cxn ang="0">
                    <a:pos x="1241" y="552"/>
                  </a:cxn>
                  <a:cxn ang="0">
                    <a:pos x="1165" y="658"/>
                  </a:cxn>
                  <a:cxn ang="0">
                    <a:pos x="1139" y="791"/>
                  </a:cxn>
                  <a:cxn ang="0">
                    <a:pos x="107" y="310"/>
                  </a:cxn>
                  <a:cxn ang="0">
                    <a:pos x="80" y="215"/>
                  </a:cxn>
                  <a:cxn ang="0">
                    <a:pos x="103" y="95"/>
                  </a:cxn>
                  <a:cxn ang="0">
                    <a:pos x="217" y="0"/>
                  </a:cxn>
                  <a:cxn ang="0">
                    <a:pos x="156" y="0"/>
                  </a:cxn>
                  <a:cxn ang="0">
                    <a:pos x="156" y="0"/>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lnTo>
                      <a:pt x="156" y="0"/>
                    </a:lnTo>
                    <a:close/>
                  </a:path>
                </a:pathLst>
              </a:custGeom>
              <a:solidFill>
                <a:schemeClr val="accent2"/>
              </a:solidFill>
              <a:ln w="9525">
                <a:noFill/>
                <a:round/>
                <a:headEnd/>
                <a:tailEnd/>
              </a:ln>
            </p:spPr>
            <p:txBody>
              <a:bodyPr/>
              <a:lstStyle/>
              <a:p>
                <a:endParaRPr lang="zh-CN" altLang="en-US"/>
              </a:p>
            </p:txBody>
          </p:sp>
          <p:sp>
            <p:nvSpPr>
              <p:cNvPr id="3105" name="Freeform 33"/>
              <p:cNvSpPr>
                <a:spLocks/>
              </p:cNvSpPr>
              <p:nvPr userDrawn="1"/>
            </p:nvSpPr>
            <p:spPr bwMode="auto">
              <a:xfrm>
                <a:off x="324" y="158"/>
                <a:ext cx="1686" cy="614"/>
              </a:xfrm>
              <a:custGeom>
                <a:avLst/>
                <a:gdLst/>
                <a:ahLst/>
                <a:cxnLst>
                  <a:cxn ang="0">
                    <a:pos x="100" y="0"/>
                  </a:cxn>
                  <a:cxn ang="0">
                    <a:pos x="1190" y="490"/>
                  </a:cxn>
                  <a:cxn ang="0">
                    <a:pos x="1076" y="500"/>
                  </a:cxn>
                  <a:cxn ang="0">
                    <a:pos x="0" y="27"/>
                  </a:cxn>
                  <a:cxn ang="0">
                    <a:pos x="100" y="0"/>
                  </a:cxn>
                  <a:cxn ang="0">
                    <a:pos x="100" y="0"/>
                  </a:cxn>
                </a:cxnLst>
                <a:rect l="0" t="0" r="r" b="b"/>
                <a:pathLst>
                  <a:path w="1190" h="500">
                    <a:moveTo>
                      <a:pt x="100" y="0"/>
                    </a:moveTo>
                    <a:lnTo>
                      <a:pt x="1190" y="490"/>
                    </a:lnTo>
                    <a:lnTo>
                      <a:pt x="1076" y="500"/>
                    </a:lnTo>
                    <a:lnTo>
                      <a:pt x="0" y="27"/>
                    </a:lnTo>
                    <a:lnTo>
                      <a:pt x="100" y="0"/>
                    </a:lnTo>
                    <a:lnTo>
                      <a:pt x="100" y="0"/>
                    </a:lnTo>
                    <a:close/>
                  </a:path>
                </a:pathLst>
              </a:custGeom>
              <a:solidFill>
                <a:schemeClr val="accent2"/>
              </a:solidFill>
              <a:ln w="9525">
                <a:noFill/>
                <a:round/>
                <a:headEnd/>
                <a:tailEnd/>
              </a:ln>
            </p:spPr>
            <p:txBody>
              <a:bodyPr/>
              <a:lstStyle/>
              <a:p>
                <a:endParaRPr lang="zh-CN" altLang="en-US"/>
              </a:p>
            </p:txBody>
          </p:sp>
          <p:sp>
            <p:nvSpPr>
              <p:cNvPr id="3106" name="Freeform 34"/>
              <p:cNvSpPr>
                <a:spLocks/>
              </p:cNvSpPr>
              <p:nvPr userDrawn="1"/>
            </p:nvSpPr>
            <p:spPr bwMode="auto">
              <a:xfrm>
                <a:off x="409" y="251"/>
                <a:ext cx="227" cy="410"/>
              </a:xfrm>
              <a:custGeom>
                <a:avLst/>
                <a:gdLst/>
                <a:ahLst/>
                <a:cxnLst>
                  <a:cxn ang="0">
                    <a:pos x="116" y="0"/>
                  </a:cxn>
                  <a:cxn ang="0">
                    <a:pos x="19" y="106"/>
                  </a:cxn>
                  <a:cxn ang="0">
                    <a:pos x="0" y="230"/>
                  </a:cxn>
                  <a:cxn ang="0">
                    <a:pos x="33" y="314"/>
                  </a:cxn>
                  <a:cxn ang="0">
                    <a:pos x="94" y="335"/>
                  </a:cxn>
                  <a:cxn ang="0">
                    <a:pos x="76" y="154"/>
                  </a:cxn>
                  <a:cxn ang="0">
                    <a:pos x="160" y="17"/>
                  </a:cxn>
                  <a:cxn ang="0">
                    <a:pos x="116" y="0"/>
                  </a:cxn>
                  <a:cxn ang="0">
                    <a:pos x="116" y="0"/>
                  </a:cxn>
                </a:cxnLst>
                <a:rect l="0" t="0" r="r" b="b"/>
                <a:pathLst>
                  <a:path w="160" h="335">
                    <a:moveTo>
                      <a:pt x="116" y="0"/>
                    </a:moveTo>
                    <a:lnTo>
                      <a:pt x="19" y="106"/>
                    </a:lnTo>
                    <a:lnTo>
                      <a:pt x="0" y="230"/>
                    </a:lnTo>
                    <a:lnTo>
                      <a:pt x="33" y="314"/>
                    </a:lnTo>
                    <a:lnTo>
                      <a:pt x="94" y="335"/>
                    </a:lnTo>
                    <a:lnTo>
                      <a:pt x="76" y="154"/>
                    </a:lnTo>
                    <a:lnTo>
                      <a:pt x="160" y="17"/>
                    </a:lnTo>
                    <a:lnTo>
                      <a:pt x="116" y="0"/>
                    </a:lnTo>
                    <a:lnTo>
                      <a:pt x="116" y="0"/>
                    </a:lnTo>
                    <a:close/>
                  </a:path>
                </a:pathLst>
              </a:custGeom>
              <a:solidFill>
                <a:schemeClr val="accent2"/>
              </a:solidFill>
              <a:ln w="9525">
                <a:noFill/>
                <a:round/>
                <a:headEnd/>
                <a:tailEnd/>
              </a:ln>
            </p:spPr>
            <p:txBody>
              <a:bodyPr/>
              <a:lstStyle/>
              <a:p>
                <a:endParaRPr lang="zh-CN" altLang="en-US"/>
              </a:p>
            </p:txBody>
          </p:sp>
          <p:sp>
            <p:nvSpPr>
              <p:cNvPr id="3107" name="Freeform 35"/>
              <p:cNvSpPr>
                <a:spLocks/>
              </p:cNvSpPr>
              <p:nvPr userDrawn="1"/>
            </p:nvSpPr>
            <p:spPr bwMode="auto">
              <a:xfrm>
                <a:off x="846" y="536"/>
                <a:ext cx="691" cy="364"/>
              </a:xfrm>
              <a:custGeom>
                <a:avLst/>
                <a:gdLst/>
                <a:ahLst/>
                <a:cxnLst>
                  <a:cxn ang="0">
                    <a:pos x="14" y="34"/>
                  </a:cxn>
                  <a:cxn ang="0">
                    <a:pos x="160" y="66"/>
                  </a:cxn>
                  <a:cxn ang="0">
                    <a:pos x="324" y="137"/>
                  </a:cxn>
                  <a:cxn ang="0">
                    <a:pos x="440" y="243"/>
                  </a:cxn>
                  <a:cxn ang="0">
                    <a:pos x="326" y="230"/>
                  </a:cxn>
                  <a:cxn ang="0">
                    <a:pos x="139" y="146"/>
                  </a:cxn>
                  <a:cxn ang="0">
                    <a:pos x="50" y="80"/>
                  </a:cxn>
                  <a:cxn ang="0">
                    <a:pos x="107" y="163"/>
                  </a:cxn>
                  <a:cxn ang="0">
                    <a:pos x="272" y="270"/>
                  </a:cxn>
                  <a:cxn ang="0">
                    <a:pos x="466" y="296"/>
                  </a:cxn>
                  <a:cxn ang="0">
                    <a:pos x="489" y="224"/>
                  </a:cxn>
                  <a:cxn ang="0">
                    <a:pos x="394" y="120"/>
                  </a:cxn>
                  <a:cxn ang="0">
                    <a:pos x="170" y="17"/>
                  </a:cxn>
                  <a:cxn ang="0">
                    <a:pos x="0" y="0"/>
                  </a:cxn>
                  <a:cxn ang="0">
                    <a:pos x="14" y="34"/>
                  </a:cxn>
                  <a:cxn ang="0">
                    <a:pos x="14" y="34"/>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lnTo>
                      <a:pt x="14" y="34"/>
                    </a:lnTo>
                    <a:close/>
                  </a:path>
                </a:pathLst>
              </a:custGeom>
              <a:solidFill>
                <a:schemeClr val="accent2"/>
              </a:solidFill>
              <a:ln w="9525">
                <a:noFill/>
                <a:round/>
                <a:headEnd/>
                <a:tailEnd/>
              </a:ln>
            </p:spPr>
            <p:txBody>
              <a:bodyPr/>
              <a:lstStyle/>
              <a:p>
                <a:endParaRPr lang="zh-CN" altLang="en-US"/>
              </a:p>
            </p:txBody>
          </p:sp>
        </p:grpSp>
      </p:grpSp>
      <p:grpSp>
        <p:nvGrpSpPr>
          <p:cNvPr id="4" name="Group 59"/>
          <p:cNvGrpSpPr>
            <a:grpSpLocks/>
          </p:cNvGrpSpPr>
          <p:nvPr/>
        </p:nvGrpSpPr>
        <p:grpSpPr bwMode="auto">
          <a:xfrm>
            <a:off x="10553700" y="4368801"/>
            <a:ext cx="990600" cy="1058863"/>
            <a:chOff x="4986" y="2752"/>
            <a:chExt cx="468" cy="667"/>
          </a:xfrm>
        </p:grpSpPr>
        <p:sp>
          <p:nvSpPr>
            <p:cNvPr id="3109" name="Freeform 37"/>
            <p:cNvSpPr>
              <a:spLocks/>
            </p:cNvSpPr>
            <p:nvPr userDrawn="1"/>
          </p:nvSpPr>
          <p:spPr bwMode="auto">
            <a:xfrm rot="7320404">
              <a:off x="4909" y="2936"/>
              <a:ext cx="629" cy="293"/>
            </a:xfrm>
            <a:custGeom>
              <a:avLst/>
              <a:gdLst/>
              <a:ahLst/>
              <a:cxnLst>
                <a:cxn ang="0">
                  <a:pos x="794" y="395"/>
                </a:cxn>
                <a:cxn ang="0">
                  <a:pos x="710" y="318"/>
                </a:cxn>
                <a:cxn ang="0">
                  <a:pos x="556" y="210"/>
                </a:cxn>
                <a:cxn ang="0">
                  <a:pos x="71" y="0"/>
                </a:cxn>
                <a:cxn ang="0">
                  <a:pos x="23" y="20"/>
                </a:cxn>
                <a:cxn ang="0">
                  <a:pos x="0" y="83"/>
                </a:cxn>
                <a:cxn ang="0">
                  <a:pos x="28" y="155"/>
                </a:cxn>
                <a:cxn ang="0">
                  <a:pos x="570" y="409"/>
                </a:cxn>
                <a:cxn ang="0">
                  <a:pos x="689" y="393"/>
                </a:cxn>
                <a:cxn ang="0">
                  <a:pos x="785" y="414"/>
                </a:cxn>
                <a:cxn ang="0">
                  <a:pos x="794" y="395"/>
                </a:cxn>
                <a:cxn ang="0">
                  <a:pos x="794" y="395"/>
                </a:cxn>
              </a:cxnLst>
              <a:rect l="0" t="0" r="r" b="b"/>
              <a:pathLst>
                <a:path w="794" h="414">
                  <a:moveTo>
                    <a:pt x="794" y="395"/>
                  </a:moveTo>
                  <a:lnTo>
                    <a:pt x="710" y="318"/>
                  </a:lnTo>
                  <a:lnTo>
                    <a:pt x="556" y="210"/>
                  </a:lnTo>
                  <a:lnTo>
                    <a:pt x="71" y="0"/>
                  </a:lnTo>
                  <a:lnTo>
                    <a:pt x="23" y="20"/>
                  </a:lnTo>
                  <a:lnTo>
                    <a:pt x="0" y="83"/>
                  </a:lnTo>
                  <a:lnTo>
                    <a:pt x="28" y="155"/>
                  </a:lnTo>
                  <a:lnTo>
                    <a:pt x="570" y="409"/>
                  </a:lnTo>
                  <a:lnTo>
                    <a:pt x="689" y="393"/>
                  </a:lnTo>
                  <a:lnTo>
                    <a:pt x="785" y="414"/>
                  </a:lnTo>
                  <a:lnTo>
                    <a:pt x="794" y="395"/>
                  </a:lnTo>
                  <a:lnTo>
                    <a:pt x="794" y="395"/>
                  </a:lnTo>
                  <a:close/>
                </a:path>
              </a:pathLst>
            </a:custGeom>
            <a:solidFill>
              <a:srgbClr val="F8F8F8"/>
            </a:solidFill>
            <a:ln w="9525">
              <a:noFill/>
              <a:round/>
              <a:headEnd/>
              <a:tailEnd/>
            </a:ln>
          </p:spPr>
          <p:txBody>
            <a:bodyPr/>
            <a:lstStyle/>
            <a:p>
              <a:endParaRPr lang="zh-CN" altLang="en-US"/>
            </a:p>
          </p:txBody>
        </p:sp>
        <p:sp>
          <p:nvSpPr>
            <p:cNvPr id="3110" name="Freeform 38"/>
            <p:cNvSpPr>
              <a:spLocks/>
            </p:cNvSpPr>
            <p:nvPr userDrawn="1"/>
          </p:nvSpPr>
          <p:spPr bwMode="auto">
            <a:xfrm rot="7320404">
              <a:off x="4893" y="2923"/>
              <a:ext cx="627" cy="290"/>
            </a:xfrm>
            <a:custGeom>
              <a:avLst/>
              <a:gdLst/>
              <a:ahLst/>
              <a:cxnLst>
                <a:cxn ang="0">
                  <a:pos x="137" y="0"/>
                </a:cxn>
                <a:cxn ang="0">
                  <a:pos x="1331" y="519"/>
                </a:cxn>
                <a:cxn ang="0">
                  <a:pos x="1428" y="638"/>
                </a:cxn>
                <a:cxn ang="0">
                  <a:pos x="1586" y="792"/>
                </a:cxn>
                <a:cxn ang="0">
                  <a:pos x="1565" y="821"/>
                </a:cxn>
                <a:cxn ang="0">
                  <a:pos x="1350" y="787"/>
                </a:cxn>
                <a:cxn ang="0">
                  <a:pos x="1145" y="811"/>
                </a:cxn>
                <a:cxn ang="0">
                  <a:pos x="42" y="298"/>
                </a:cxn>
                <a:cxn ang="0">
                  <a:pos x="0" y="150"/>
                </a:cxn>
                <a:cxn ang="0">
                  <a:pos x="46" y="32"/>
                </a:cxn>
                <a:cxn ang="0">
                  <a:pos x="137" y="0"/>
                </a:cxn>
                <a:cxn ang="0">
                  <a:pos x="137" y="0"/>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lnTo>
                    <a:pt x="137" y="0"/>
                  </a:lnTo>
                  <a:close/>
                </a:path>
              </a:pathLst>
            </a:custGeom>
            <a:solidFill>
              <a:schemeClr val="folHlink"/>
            </a:solidFill>
            <a:ln w="9525">
              <a:noFill/>
              <a:round/>
              <a:headEnd/>
              <a:tailEnd/>
            </a:ln>
          </p:spPr>
          <p:txBody>
            <a:bodyPr/>
            <a:lstStyle/>
            <a:p>
              <a:endParaRPr lang="zh-CN" altLang="en-US"/>
            </a:p>
          </p:txBody>
        </p:sp>
        <p:sp>
          <p:nvSpPr>
            <p:cNvPr id="3111" name="Freeform 39"/>
            <p:cNvSpPr>
              <a:spLocks/>
            </p:cNvSpPr>
            <p:nvPr userDrawn="1"/>
          </p:nvSpPr>
          <p:spPr bwMode="auto">
            <a:xfrm rot="7320404">
              <a:off x="5000" y="2912"/>
              <a:ext cx="416" cy="265"/>
            </a:xfrm>
            <a:custGeom>
              <a:avLst/>
              <a:gdLst/>
              <a:ahLst/>
              <a:cxnLst>
                <a:cxn ang="0">
                  <a:pos x="0" y="325"/>
                </a:cxn>
                <a:cxn ang="0">
                  <a:pos x="922" y="747"/>
                </a:cxn>
                <a:cxn ang="0">
                  <a:pos x="939" y="534"/>
                </a:cxn>
                <a:cxn ang="0">
                  <a:pos x="1049" y="422"/>
                </a:cxn>
                <a:cxn ang="0">
                  <a:pos x="78" y="0"/>
                </a:cxn>
                <a:cxn ang="0">
                  <a:pos x="0" y="127"/>
                </a:cxn>
                <a:cxn ang="0">
                  <a:pos x="0" y="325"/>
                </a:cxn>
                <a:cxn ang="0">
                  <a:pos x="0" y="325"/>
                </a:cxn>
              </a:cxnLst>
              <a:rect l="0" t="0" r="r" b="b"/>
              <a:pathLst>
                <a:path w="1049" h="747">
                  <a:moveTo>
                    <a:pt x="0" y="325"/>
                  </a:moveTo>
                  <a:lnTo>
                    <a:pt x="922" y="747"/>
                  </a:lnTo>
                  <a:lnTo>
                    <a:pt x="939" y="534"/>
                  </a:lnTo>
                  <a:lnTo>
                    <a:pt x="1049" y="422"/>
                  </a:lnTo>
                  <a:lnTo>
                    <a:pt x="78" y="0"/>
                  </a:lnTo>
                  <a:lnTo>
                    <a:pt x="0" y="127"/>
                  </a:lnTo>
                  <a:lnTo>
                    <a:pt x="0" y="325"/>
                  </a:lnTo>
                  <a:lnTo>
                    <a:pt x="0" y="325"/>
                  </a:lnTo>
                  <a:close/>
                </a:path>
              </a:pathLst>
            </a:custGeom>
            <a:solidFill>
              <a:schemeClr val="bg2"/>
            </a:solidFill>
            <a:ln w="9525">
              <a:noFill/>
              <a:round/>
              <a:headEnd/>
              <a:tailEnd/>
            </a:ln>
          </p:spPr>
          <p:txBody>
            <a:bodyPr/>
            <a:lstStyle/>
            <a:p>
              <a:endParaRPr lang="zh-CN" altLang="en-US"/>
            </a:p>
          </p:txBody>
        </p:sp>
        <p:grpSp>
          <p:nvGrpSpPr>
            <p:cNvPr id="5" name="Group 58"/>
            <p:cNvGrpSpPr>
              <a:grpSpLocks/>
            </p:cNvGrpSpPr>
            <p:nvPr userDrawn="1"/>
          </p:nvGrpSpPr>
          <p:grpSpPr bwMode="auto">
            <a:xfrm>
              <a:off x="4986" y="2752"/>
              <a:ext cx="468" cy="667"/>
              <a:chOff x="4986" y="2752"/>
              <a:chExt cx="468" cy="667"/>
            </a:xfrm>
          </p:grpSpPr>
          <p:sp>
            <p:nvSpPr>
              <p:cNvPr id="3112" name="Freeform 40"/>
              <p:cNvSpPr>
                <a:spLocks/>
              </p:cNvSpPr>
              <p:nvPr userDrawn="1"/>
            </p:nvSpPr>
            <p:spPr bwMode="auto">
              <a:xfrm rot="7320404">
                <a:off x="4987" y="3190"/>
                <a:ext cx="59" cy="61"/>
              </a:xfrm>
              <a:custGeom>
                <a:avLst/>
                <a:gdLst/>
                <a:ahLst/>
                <a:cxnLst>
                  <a:cxn ang="0">
                    <a:pos x="110" y="0"/>
                  </a:cxn>
                  <a:cxn ang="0">
                    <a:pos x="40" y="66"/>
                  </a:cxn>
                  <a:cxn ang="0">
                    <a:pos x="0" y="173"/>
                  </a:cxn>
                  <a:cxn ang="0">
                    <a:pos x="80" y="160"/>
                  </a:cxn>
                  <a:cxn ang="0">
                    <a:pos x="103" y="84"/>
                  </a:cxn>
                  <a:cxn ang="0">
                    <a:pos x="150" y="27"/>
                  </a:cxn>
                  <a:cxn ang="0">
                    <a:pos x="110" y="0"/>
                  </a:cxn>
                  <a:cxn ang="0">
                    <a:pos x="110" y="0"/>
                  </a:cxn>
                </a:cxnLst>
                <a:rect l="0" t="0" r="r" b="b"/>
                <a:pathLst>
                  <a:path w="150" h="173">
                    <a:moveTo>
                      <a:pt x="110" y="0"/>
                    </a:moveTo>
                    <a:lnTo>
                      <a:pt x="40" y="66"/>
                    </a:lnTo>
                    <a:lnTo>
                      <a:pt x="0" y="173"/>
                    </a:lnTo>
                    <a:lnTo>
                      <a:pt x="80" y="160"/>
                    </a:lnTo>
                    <a:lnTo>
                      <a:pt x="103" y="84"/>
                    </a:lnTo>
                    <a:lnTo>
                      <a:pt x="150" y="27"/>
                    </a:lnTo>
                    <a:lnTo>
                      <a:pt x="110" y="0"/>
                    </a:lnTo>
                    <a:lnTo>
                      <a:pt x="110" y="0"/>
                    </a:lnTo>
                    <a:close/>
                  </a:path>
                </a:pathLst>
              </a:custGeom>
              <a:solidFill>
                <a:schemeClr val="accent2"/>
              </a:solidFill>
              <a:ln w="9525">
                <a:noFill/>
                <a:round/>
                <a:headEnd/>
                <a:tailEnd/>
              </a:ln>
            </p:spPr>
            <p:txBody>
              <a:bodyPr/>
              <a:lstStyle/>
              <a:p>
                <a:endParaRPr lang="zh-CN" altLang="en-US"/>
              </a:p>
            </p:txBody>
          </p:sp>
          <p:sp>
            <p:nvSpPr>
              <p:cNvPr id="3113" name="Freeform 41"/>
              <p:cNvSpPr>
                <a:spLocks/>
              </p:cNvSpPr>
              <p:nvPr userDrawn="1"/>
            </p:nvSpPr>
            <p:spPr bwMode="auto">
              <a:xfrm rot="7320404">
                <a:off x="4887" y="2930"/>
                <a:ext cx="667" cy="311"/>
              </a:xfrm>
              <a:custGeom>
                <a:avLst/>
                <a:gdLst/>
                <a:ahLst/>
                <a:cxnLst>
                  <a:cxn ang="0">
                    <a:pos x="156" y="0"/>
                  </a:cxn>
                  <a:cxn ang="0">
                    <a:pos x="63" y="52"/>
                  </a:cxn>
                  <a:cxn ang="0">
                    <a:pos x="0" y="208"/>
                  </a:cxn>
                  <a:cxn ang="0">
                    <a:pos x="67" y="358"/>
                  </a:cxn>
                  <a:cxn ang="0">
                    <a:pos x="1182" y="867"/>
                  </a:cxn>
                  <a:cxn ang="0">
                    <a:pos x="1422" y="835"/>
                  </a:cxn>
                  <a:cxn ang="0">
                    <a:pos x="1616" y="880"/>
                  </a:cxn>
                  <a:cxn ang="0">
                    <a:pos x="1684" y="808"/>
                  </a:cxn>
                  <a:cxn ang="0">
                    <a:pos x="1502" y="664"/>
                  </a:cxn>
                  <a:cxn ang="0">
                    <a:pos x="1428" y="512"/>
                  </a:cxn>
                  <a:cxn ang="0">
                    <a:pos x="1369" y="527"/>
                  </a:cxn>
                  <a:cxn ang="0">
                    <a:pos x="1439" y="664"/>
                  </a:cxn>
                  <a:cxn ang="0">
                    <a:pos x="1578" y="810"/>
                  </a:cxn>
                  <a:cxn ang="0">
                    <a:pos x="1413" y="787"/>
                  </a:cxn>
                  <a:cxn ang="0">
                    <a:pos x="1219" y="814"/>
                  </a:cxn>
                  <a:cxn ang="0">
                    <a:pos x="1255" y="650"/>
                  </a:cxn>
                  <a:cxn ang="0">
                    <a:pos x="1338" y="538"/>
                  </a:cxn>
                  <a:cxn ang="0">
                    <a:pos x="1241" y="552"/>
                  </a:cxn>
                  <a:cxn ang="0">
                    <a:pos x="1165" y="658"/>
                  </a:cxn>
                  <a:cxn ang="0">
                    <a:pos x="1139" y="791"/>
                  </a:cxn>
                  <a:cxn ang="0">
                    <a:pos x="107" y="310"/>
                  </a:cxn>
                  <a:cxn ang="0">
                    <a:pos x="80" y="215"/>
                  </a:cxn>
                  <a:cxn ang="0">
                    <a:pos x="103" y="95"/>
                  </a:cxn>
                  <a:cxn ang="0">
                    <a:pos x="217" y="0"/>
                  </a:cxn>
                  <a:cxn ang="0">
                    <a:pos x="156" y="0"/>
                  </a:cxn>
                  <a:cxn ang="0">
                    <a:pos x="156" y="0"/>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lnTo>
                      <a:pt x="156" y="0"/>
                    </a:lnTo>
                    <a:close/>
                  </a:path>
                </a:pathLst>
              </a:custGeom>
              <a:solidFill>
                <a:schemeClr val="accent2"/>
              </a:solidFill>
              <a:ln w="9525">
                <a:noFill/>
                <a:round/>
                <a:headEnd/>
                <a:tailEnd/>
              </a:ln>
            </p:spPr>
            <p:txBody>
              <a:bodyPr/>
              <a:lstStyle/>
              <a:p>
                <a:endParaRPr lang="zh-CN" altLang="en-US"/>
              </a:p>
            </p:txBody>
          </p:sp>
          <p:sp>
            <p:nvSpPr>
              <p:cNvPr id="3114" name="Freeform 42"/>
              <p:cNvSpPr>
                <a:spLocks/>
              </p:cNvSpPr>
              <p:nvPr userDrawn="1"/>
            </p:nvSpPr>
            <p:spPr bwMode="auto">
              <a:xfrm rot="7320404">
                <a:off x="5062" y="2997"/>
                <a:ext cx="472" cy="176"/>
              </a:xfrm>
              <a:custGeom>
                <a:avLst/>
                <a:gdLst/>
                <a:ahLst/>
                <a:cxnLst>
                  <a:cxn ang="0">
                    <a:pos x="100" y="0"/>
                  </a:cxn>
                  <a:cxn ang="0">
                    <a:pos x="1190" y="490"/>
                  </a:cxn>
                  <a:cxn ang="0">
                    <a:pos x="1076" y="500"/>
                  </a:cxn>
                  <a:cxn ang="0">
                    <a:pos x="0" y="27"/>
                  </a:cxn>
                  <a:cxn ang="0">
                    <a:pos x="100" y="0"/>
                  </a:cxn>
                  <a:cxn ang="0">
                    <a:pos x="100" y="0"/>
                  </a:cxn>
                </a:cxnLst>
                <a:rect l="0" t="0" r="r" b="b"/>
                <a:pathLst>
                  <a:path w="1190" h="500">
                    <a:moveTo>
                      <a:pt x="100" y="0"/>
                    </a:moveTo>
                    <a:lnTo>
                      <a:pt x="1190" y="490"/>
                    </a:lnTo>
                    <a:lnTo>
                      <a:pt x="1076" y="500"/>
                    </a:lnTo>
                    <a:lnTo>
                      <a:pt x="0" y="27"/>
                    </a:lnTo>
                    <a:lnTo>
                      <a:pt x="100" y="0"/>
                    </a:lnTo>
                    <a:lnTo>
                      <a:pt x="100" y="0"/>
                    </a:lnTo>
                    <a:close/>
                  </a:path>
                </a:pathLst>
              </a:custGeom>
              <a:solidFill>
                <a:schemeClr val="accent2"/>
              </a:solidFill>
              <a:ln w="9525">
                <a:noFill/>
                <a:round/>
                <a:headEnd/>
                <a:tailEnd/>
              </a:ln>
            </p:spPr>
            <p:txBody>
              <a:bodyPr/>
              <a:lstStyle/>
              <a:p>
                <a:endParaRPr lang="zh-CN" altLang="en-US"/>
              </a:p>
            </p:txBody>
          </p:sp>
          <p:sp>
            <p:nvSpPr>
              <p:cNvPr id="3115" name="Freeform 43"/>
              <p:cNvSpPr>
                <a:spLocks/>
              </p:cNvSpPr>
              <p:nvPr userDrawn="1"/>
            </p:nvSpPr>
            <p:spPr bwMode="auto">
              <a:xfrm rot="7320404">
                <a:off x="5363" y="2874"/>
                <a:ext cx="63" cy="118"/>
              </a:xfrm>
              <a:custGeom>
                <a:avLst/>
                <a:gdLst/>
                <a:ahLst/>
                <a:cxnLst>
                  <a:cxn ang="0">
                    <a:pos x="116" y="0"/>
                  </a:cxn>
                  <a:cxn ang="0">
                    <a:pos x="19" y="106"/>
                  </a:cxn>
                  <a:cxn ang="0">
                    <a:pos x="0" y="230"/>
                  </a:cxn>
                  <a:cxn ang="0">
                    <a:pos x="33" y="314"/>
                  </a:cxn>
                  <a:cxn ang="0">
                    <a:pos x="94" y="335"/>
                  </a:cxn>
                  <a:cxn ang="0">
                    <a:pos x="76" y="154"/>
                  </a:cxn>
                  <a:cxn ang="0">
                    <a:pos x="160" y="17"/>
                  </a:cxn>
                  <a:cxn ang="0">
                    <a:pos x="116" y="0"/>
                  </a:cxn>
                  <a:cxn ang="0">
                    <a:pos x="116" y="0"/>
                  </a:cxn>
                </a:cxnLst>
                <a:rect l="0" t="0" r="r" b="b"/>
                <a:pathLst>
                  <a:path w="160" h="335">
                    <a:moveTo>
                      <a:pt x="116" y="0"/>
                    </a:moveTo>
                    <a:lnTo>
                      <a:pt x="19" y="106"/>
                    </a:lnTo>
                    <a:lnTo>
                      <a:pt x="0" y="230"/>
                    </a:lnTo>
                    <a:lnTo>
                      <a:pt x="33" y="314"/>
                    </a:lnTo>
                    <a:lnTo>
                      <a:pt x="94" y="335"/>
                    </a:lnTo>
                    <a:lnTo>
                      <a:pt x="76" y="154"/>
                    </a:lnTo>
                    <a:lnTo>
                      <a:pt x="160" y="17"/>
                    </a:lnTo>
                    <a:lnTo>
                      <a:pt x="116" y="0"/>
                    </a:lnTo>
                    <a:lnTo>
                      <a:pt x="116" y="0"/>
                    </a:lnTo>
                    <a:close/>
                  </a:path>
                </a:pathLst>
              </a:custGeom>
              <a:solidFill>
                <a:schemeClr val="accent2"/>
              </a:solidFill>
              <a:ln w="9525">
                <a:noFill/>
                <a:round/>
                <a:headEnd/>
                <a:tailEnd/>
              </a:ln>
            </p:spPr>
            <p:txBody>
              <a:bodyPr/>
              <a:lstStyle/>
              <a:p>
                <a:endParaRPr lang="zh-CN" altLang="en-US"/>
              </a:p>
            </p:txBody>
          </p:sp>
          <p:sp>
            <p:nvSpPr>
              <p:cNvPr id="3116" name="Freeform 44"/>
              <p:cNvSpPr>
                <a:spLocks/>
              </p:cNvSpPr>
              <p:nvPr userDrawn="1"/>
            </p:nvSpPr>
            <p:spPr bwMode="auto">
              <a:xfrm rot="7320404">
                <a:off x="5136" y="3000"/>
                <a:ext cx="193" cy="104"/>
              </a:xfrm>
              <a:custGeom>
                <a:avLst/>
                <a:gdLst/>
                <a:ahLst/>
                <a:cxnLst>
                  <a:cxn ang="0">
                    <a:pos x="14" y="34"/>
                  </a:cxn>
                  <a:cxn ang="0">
                    <a:pos x="160" y="66"/>
                  </a:cxn>
                  <a:cxn ang="0">
                    <a:pos x="324" y="137"/>
                  </a:cxn>
                  <a:cxn ang="0">
                    <a:pos x="440" y="243"/>
                  </a:cxn>
                  <a:cxn ang="0">
                    <a:pos x="326" y="230"/>
                  </a:cxn>
                  <a:cxn ang="0">
                    <a:pos x="139" y="146"/>
                  </a:cxn>
                  <a:cxn ang="0">
                    <a:pos x="50" y="80"/>
                  </a:cxn>
                  <a:cxn ang="0">
                    <a:pos x="107" y="163"/>
                  </a:cxn>
                  <a:cxn ang="0">
                    <a:pos x="272" y="270"/>
                  </a:cxn>
                  <a:cxn ang="0">
                    <a:pos x="466" y="296"/>
                  </a:cxn>
                  <a:cxn ang="0">
                    <a:pos x="489" y="224"/>
                  </a:cxn>
                  <a:cxn ang="0">
                    <a:pos x="394" y="120"/>
                  </a:cxn>
                  <a:cxn ang="0">
                    <a:pos x="170" y="17"/>
                  </a:cxn>
                  <a:cxn ang="0">
                    <a:pos x="0" y="0"/>
                  </a:cxn>
                  <a:cxn ang="0">
                    <a:pos x="14" y="34"/>
                  </a:cxn>
                  <a:cxn ang="0">
                    <a:pos x="14" y="34"/>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lnTo>
                      <a:pt x="14" y="34"/>
                    </a:lnTo>
                    <a:close/>
                  </a:path>
                </a:pathLst>
              </a:custGeom>
              <a:solidFill>
                <a:schemeClr val="accent2"/>
              </a:solidFill>
              <a:ln w="9525">
                <a:noFill/>
                <a:round/>
                <a:headEnd/>
                <a:tailEnd/>
              </a:ln>
            </p:spPr>
            <p:txBody>
              <a:bodyPr/>
              <a:lstStyle/>
              <a:p>
                <a:endParaRPr lang="zh-CN" altLang="en-US"/>
              </a:p>
            </p:txBody>
          </p:sp>
        </p:grpSp>
      </p:grpSp>
      <p:sp>
        <p:nvSpPr>
          <p:cNvPr id="3117" name="Freeform 45"/>
          <p:cNvSpPr>
            <a:spLocks/>
          </p:cNvSpPr>
          <p:nvPr/>
        </p:nvSpPr>
        <p:spPr bwMode="auto">
          <a:xfrm>
            <a:off x="1202267" y="5054601"/>
            <a:ext cx="9076267" cy="728663"/>
          </a:xfrm>
          <a:custGeom>
            <a:avLst/>
            <a:gdLst/>
            <a:ahLst/>
            <a:cxnLst>
              <a:cxn ang="0">
                <a:pos x="0" y="0"/>
              </a:cxn>
              <a:cxn ang="0">
                <a:pos x="816" y="256"/>
              </a:cxn>
              <a:cxn ang="0">
                <a:pos x="1560" y="144"/>
              </a:cxn>
              <a:cxn ang="0">
                <a:pos x="1856" y="376"/>
              </a:cxn>
              <a:cxn ang="0">
                <a:pos x="2344" y="152"/>
              </a:cxn>
              <a:cxn ang="0">
                <a:pos x="3536" y="456"/>
              </a:cxn>
              <a:cxn ang="0">
                <a:pos x="4288" y="136"/>
              </a:cxn>
            </a:cxnLst>
            <a:rect l="0" t="0" r="r" b="b"/>
            <a:pathLst>
              <a:path w="4288" h="459">
                <a:moveTo>
                  <a:pt x="0" y="0"/>
                </a:moveTo>
                <a:cubicBezTo>
                  <a:pt x="136" y="43"/>
                  <a:pt x="556" y="232"/>
                  <a:pt x="816" y="256"/>
                </a:cubicBezTo>
                <a:cubicBezTo>
                  <a:pt x="1076" y="280"/>
                  <a:pt x="1387" y="124"/>
                  <a:pt x="1560" y="144"/>
                </a:cubicBezTo>
                <a:cubicBezTo>
                  <a:pt x="1733" y="164"/>
                  <a:pt x="1725" y="375"/>
                  <a:pt x="1856" y="376"/>
                </a:cubicBezTo>
                <a:cubicBezTo>
                  <a:pt x="1987" y="377"/>
                  <a:pt x="2064" y="139"/>
                  <a:pt x="2344" y="152"/>
                </a:cubicBezTo>
                <a:cubicBezTo>
                  <a:pt x="2624" y="165"/>
                  <a:pt x="3212" y="459"/>
                  <a:pt x="3536" y="456"/>
                </a:cubicBezTo>
                <a:cubicBezTo>
                  <a:pt x="3860" y="453"/>
                  <a:pt x="4165" y="188"/>
                  <a:pt x="4288" y="136"/>
                </a:cubicBezTo>
              </a:path>
            </a:pathLst>
          </a:custGeom>
          <a:noFill/>
          <a:ln w="76200" cap="flat" cmpd="sng">
            <a:solidFill>
              <a:schemeClr val="folHlink"/>
            </a:solidFill>
            <a:prstDash val="solid"/>
            <a:round/>
            <a:headEnd/>
            <a:tailEnd/>
          </a:ln>
          <a:effectLst/>
        </p:spPr>
        <p:txBody>
          <a:bodyPr/>
          <a:lstStyle/>
          <a:p>
            <a:endParaRPr lang="zh-CN" altLang="en-US"/>
          </a:p>
        </p:txBody>
      </p:sp>
      <p:sp>
        <p:nvSpPr>
          <p:cNvPr id="3121" name="Freeform 49"/>
          <p:cNvSpPr>
            <a:spLocks/>
          </p:cNvSpPr>
          <p:nvPr/>
        </p:nvSpPr>
        <p:spPr bwMode="auto">
          <a:xfrm>
            <a:off x="5435600" y="1930400"/>
            <a:ext cx="1185333" cy="381000"/>
          </a:xfrm>
          <a:custGeom>
            <a:avLst/>
            <a:gdLst/>
            <a:ahLst/>
            <a:cxnLst>
              <a:cxn ang="0">
                <a:pos x="0" y="32"/>
              </a:cxn>
              <a:cxn ang="0">
                <a:pos x="280" y="144"/>
              </a:cxn>
              <a:cxn ang="0">
                <a:pos x="448" y="16"/>
              </a:cxn>
              <a:cxn ang="0">
                <a:pos x="560" y="240"/>
              </a:cxn>
            </a:cxnLst>
            <a:rect l="0" t="0" r="r" b="b"/>
            <a:pathLst>
              <a:path w="560" h="240">
                <a:moveTo>
                  <a:pt x="0" y="32"/>
                </a:moveTo>
                <a:cubicBezTo>
                  <a:pt x="102" y="89"/>
                  <a:pt x="205" y="147"/>
                  <a:pt x="280" y="144"/>
                </a:cubicBezTo>
                <a:cubicBezTo>
                  <a:pt x="355" y="141"/>
                  <a:pt x="401" y="0"/>
                  <a:pt x="448" y="16"/>
                </a:cubicBezTo>
                <a:cubicBezTo>
                  <a:pt x="495" y="32"/>
                  <a:pt x="541" y="201"/>
                  <a:pt x="560" y="240"/>
                </a:cubicBezTo>
              </a:path>
            </a:pathLst>
          </a:custGeom>
          <a:noFill/>
          <a:ln w="114300" cmpd="sng">
            <a:solidFill>
              <a:schemeClr val="tx2"/>
            </a:solidFill>
            <a:round/>
            <a:headEnd/>
            <a:tailEnd/>
          </a:ln>
          <a:effectLst/>
        </p:spPr>
        <p:txBody>
          <a:bodyPr/>
          <a:lstStyle/>
          <a:p>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fld id="{82F288E0-7875-42C4-84C8-98DBBD3BF4D2}" type="datetimeFigureOut">
              <a:rPr lang="zh-CN" altLang="en-US" smtClean="0"/>
              <a:pPr/>
              <a:t>2017/6/27</a:t>
            </a:fld>
            <a:endParaRPr lang="zh-CN" altLang="en-US"/>
          </a:p>
        </p:txBody>
      </p:sp>
      <p:sp>
        <p:nvSpPr>
          <p:cNvPr id="5" name="页脚占位符 4"/>
          <p:cNvSpPr>
            <a:spLocks noGrp="1"/>
          </p:cNvSpPr>
          <p:nvPr>
            <p:ph type="ftr" sz="quarter" idx="11"/>
          </p:nvPr>
        </p:nvSpPr>
        <p:spPr/>
        <p:txBody>
          <a:bodyPr/>
          <a:lstStyle>
            <a:lvl1pPr>
              <a:defRPr/>
            </a:lvl1pPr>
          </a:lstStyle>
          <a:p>
            <a:endParaRPr lang="zh-CN" altLang="en-US"/>
          </a:p>
        </p:txBody>
      </p:sp>
      <p:sp>
        <p:nvSpPr>
          <p:cNvPr id="6" name="灯片编号占位符 5"/>
          <p:cNvSpPr>
            <a:spLocks noGrp="1"/>
          </p:cNvSpPr>
          <p:nvPr>
            <p:ph type="sldNum" sz="quarter" idx="12"/>
          </p:nvPr>
        </p:nvSpPr>
        <p:spPr/>
        <p:txBody>
          <a:bodyPr/>
          <a:lstStyle>
            <a:lvl1pPr>
              <a:defRPr/>
            </a:lvl1pPr>
          </a:lstStyle>
          <a:p>
            <a:fld id="{7D9BB5D0-35E4-459D-AEF3-FE4D7C45CC19}" type="slidenum">
              <a:rPr lang="zh-CN" altLang="en-US" smtClean="0"/>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610600" y="152400"/>
            <a:ext cx="2565400" cy="5334000"/>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914400" y="152400"/>
            <a:ext cx="7493000" cy="5334000"/>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fld id="{82F288E0-7875-42C4-84C8-98DBBD3BF4D2}" type="datetimeFigureOut">
              <a:rPr lang="zh-CN" altLang="en-US" smtClean="0"/>
              <a:pPr/>
              <a:t>2017/6/27</a:t>
            </a:fld>
            <a:endParaRPr lang="zh-CN" altLang="en-US"/>
          </a:p>
        </p:txBody>
      </p:sp>
      <p:sp>
        <p:nvSpPr>
          <p:cNvPr id="5" name="页脚占位符 4"/>
          <p:cNvSpPr>
            <a:spLocks noGrp="1"/>
          </p:cNvSpPr>
          <p:nvPr>
            <p:ph type="ftr" sz="quarter" idx="11"/>
          </p:nvPr>
        </p:nvSpPr>
        <p:spPr/>
        <p:txBody>
          <a:bodyPr/>
          <a:lstStyle>
            <a:lvl1pPr>
              <a:defRPr/>
            </a:lvl1pPr>
          </a:lstStyle>
          <a:p>
            <a:endParaRPr lang="zh-CN" altLang="en-US"/>
          </a:p>
        </p:txBody>
      </p:sp>
      <p:sp>
        <p:nvSpPr>
          <p:cNvPr id="6" name="灯片编号占位符 5"/>
          <p:cNvSpPr>
            <a:spLocks noGrp="1"/>
          </p:cNvSpPr>
          <p:nvPr>
            <p:ph type="sldNum" sz="quarter" idx="12"/>
          </p:nvPr>
        </p:nvSpPr>
        <p:spPr/>
        <p:txBody>
          <a:bodyPr/>
          <a:lstStyle>
            <a:lvl1pPr>
              <a:defRPr/>
            </a:lvl1pPr>
          </a:lstStyle>
          <a:p>
            <a:fld id="{7D9BB5D0-35E4-459D-AEF3-FE4D7C45CC19}" type="slidenum">
              <a:rPr lang="zh-CN" altLang="en-US" smtClean="0"/>
              <a:pPr/>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fld id="{82F288E0-7875-42C4-84C8-98DBBD3BF4D2}" type="datetimeFigureOut">
              <a:rPr lang="zh-CN" altLang="en-US" smtClean="0"/>
              <a:pPr/>
              <a:t>2017/6/27</a:t>
            </a:fld>
            <a:endParaRPr lang="zh-CN" altLang="en-US"/>
          </a:p>
        </p:txBody>
      </p:sp>
      <p:sp>
        <p:nvSpPr>
          <p:cNvPr id="5" name="页脚占位符 4"/>
          <p:cNvSpPr>
            <a:spLocks noGrp="1"/>
          </p:cNvSpPr>
          <p:nvPr>
            <p:ph type="ftr" sz="quarter" idx="11"/>
          </p:nvPr>
        </p:nvSpPr>
        <p:spPr/>
        <p:txBody>
          <a:bodyPr/>
          <a:lstStyle>
            <a:lvl1pPr>
              <a:defRPr/>
            </a:lvl1pPr>
          </a:lstStyle>
          <a:p>
            <a:endParaRPr lang="zh-CN" altLang="en-US"/>
          </a:p>
        </p:txBody>
      </p:sp>
      <p:sp>
        <p:nvSpPr>
          <p:cNvPr id="6" name="灯片编号占位符 5"/>
          <p:cNvSpPr>
            <a:spLocks noGrp="1"/>
          </p:cNvSpPr>
          <p:nvPr>
            <p:ph type="sldNum" sz="quarter" idx="12"/>
          </p:nvPr>
        </p:nvSpPr>
        <p:spPr/>
        <p:txBody>
          <a:bodyPr/>
          <a:lstStyle>
            <a:lvl1pPr>
              <a:defRPr/>
            </a:lvl1pPr>
          </a:lstStyle>
          <a:p>
            <a:fld id="{7D9BB5D0-35E4-459D-AEF3-FE4D7C45CC19}" type="slidenum">
              <a:rPr lang="zh-CN" altLang="en-US" smtClean="0"/>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lvl1pPr>
              <a:defRPr/>
            </a:lvl1pPr>
          </a:lstStyle>
          <a:p>
            <a:fld id="{82F288E0-7875-42C4-84C8-98DBBD3BF4D2}" type="datetimeFigureOut">
              <a:rPr lang="zh-CN" altLang="en-US" smtClean="0"/>
              <a:pPr/>
              <a:t>2017/6/27</a:t>
            </a:fld>
            <a:endParaRPr lang="zh-CN" altLang="en-US"/>
          </a:p>
        </p:txBody>
      </p:sp>
      <p:sp>
        <p:nvSpPr>
          <p:cNvPr id="5" name="页脚占位符 4"/>
          <p:cNvSpPr>
            <a:spLocks noGrp="1"/>
          </p:cNvSpPr>
          <p:nvPr>
            <p:ph type="ftr" sz="quarter" idx="11"/>
          </p:nvPr>
        </p:nvSpPr>
        <p:spPr/>
        <p:txBody>
          <a:bodyPr/>
          <a:lstStyle>
            <a:lvl1pPr>
              <a:defRPr/>
            </a:lvl1pPr>
          </a:lstStyle>
          <a:p>
            <a:endParaRPr lang="zh-CN" altLang="en-US"/>
          </a:p>
        </p:txBody>
      </p:sp>
      <p:sp>
        <p:nvSpPr>
          <p:cNvPr id="6" name="灯片编号占位符 5"/>
          <p:cNvSpPr>
            <a:spLocks noGrp="1"/>
          </p:cNvSpPr>
          <p:nvPr>
            <p:ph type="sldNum" sz="quarter" idx="12"/>
          </p:nvPr>
        </p:nvSpPr>
        <p:spPr/>
        <p:txBody>
          <a:bodyPr/>
          <a:lstStyle>
            <a:lvl1pPr>
              <a:defRPr/>
            </a:lvl1pPr>
          </a:lstStyle>
          <a:p>
            <a:fld id="{7D9BB5D0-35E4-459D-AEF3-FE4D7C45CC19}" type="slidenum">
              <a:rPr lang="zh-CN" altLang="en-US" smtClean="0"/>
              <a:pPr/>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914400" y="1828800"/>
            <a:ext cx="50292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46800" y="1828800"/>
            <a:ext cx="50292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lvl1pPr>
              <a:defRPr/>
            </a:lvl1pPr>
          </a:lstStyle>
          <a:p>
            <a:fld id="{82F288E0-7875-42C4-84C8-98DBBD3BF4D2}" type="datetimeFigureOut">
              <a:rPr lang="zh-CN" altLang="en-US" smtClean="0"/>
              <a:pPr/>
              <a:t>2017/6/27</a:t>
            </a:fld>
            <a:endParaRPr lang="zh-CN" altLang="en-US"/>
          </a:p>
        </p:txBody>
      </p:sp>
      <p:sp>
        <p:nvSpPr>
          <p:cNvPr id="6" name="页脚占位符 5"/>
          <p:cNvSpPr>
            <a:spLocks noGrp="1"/>
          </p:cNvSpPr>
          <p:nvPr>
            <p:ph type="ftr" sz="quarter" idx="11"/>
          </p:nvPr>
        </p:nvSpPr>
        <p:spPr/>
        <p:txBody>
          <a:bodyPr/>
          <a:lstStyle>
            <a:lvl1pPr>
              <a:defRPr/>
            </a:lvl1pPr>
          </a:lstStyle>
          <a:p>
            <a:endParaRPr lang="zh-CN" altLang="en-US"/>
          </a:p>
        </p:txBody>
      </p:sp>
      <p:sp>
        <p:nvSpPr>
          <p:cNvPr id="7" name="灯片编号占位符 6"/>
          <p:cNvSpPr>
            <a:spLocks noGrp="1"/>
          </p:cNvSpPr>
          <p:nvPr>
            <p:ph type="sldNum" sz="quarter" idx="12"/>
          </p:nvPr>
        </p:nvSpPr>
        <p:spPr/>
        <p:txBody>
          <a:bodyPr/>
          <a:lstStyle>
            <a:lvl1pPr>
              <a:defRPr/>
            </a:lvl1pPr>
          </a:lstStyle>
          <a:p>
            <a:fld id="{7D9BB5D0-35E4-459D-AEF3-FE4D7C45CC19}" type="slidenum">
              <a:rPr lang="zh-CN" altLang="en-US" smtClean="0"/>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lvl1pPr>
              <a:defRPr/>
            </a:lvl1pPr>
          </a:lstStyle>
          <a:p>
            <a:fld id="{82F288E0-7875-42C4-84C8-98DBBD3BF4D2}" type="datetimeFigureOut">
              <a:rPr lang="zh-CN" altLang="en-US" smtClean="0"/>
              <a:pPr/>
              <a:t>2017/6/27</a:t>
            </a:fld>
            <a:endParaRPr lang="zh-CN" altLang="en-US"/>
          </a:p>
        </p:txBody>
      </p:sp>
      <p:sp>
        <p:nvSpPr>
          <p:cNvPr id="8" name="页脚占位符 7"/>
          <p:cNvSpPr>
            <a:spLocks noGrp="1"/>
          </p:cNvSpPr>
          <p:nvPr>
            <p:ph type="ftr" sz="quarter" idx="11"/>
          </p:nvPr>
        </p:nvSpPr>
        <p:spPr/>
        <p:txBody>
          <a:bodyPr/>
          <a:lstStyle>
            <a:lvl1pPr>
              <a:defRPr/>
            </a:lvl1pPr>
          </a:lstStyle>
          <a:p>
            <a:endParaRPr lang="zh-CN" altLang="en-US"/>
          </a:p>
        </p:txBody>
      </p:sp>
      <p:sp>
        <p:nvSpPr>
          <p:cNvPr id="9" name="灯片编号占位符 8"/>
          <p:cNvSpPr>
            <a:spLocks noGrp="1"/>
          </p:cNvSpPr>
          <p:nvPr>
            <p:ph type="sldNum" sz="quarter" idx="12"/>
          </p:nvPr>
        </p:nvSpPr>
        <p:spPr/>
        <p:txBody>
          <a:bodyPr/>
          <a:lstStyle>
            <a:lvl1pPr>
              <a:defRPr/>
            </a:lvl1pPr>
          </a:lstStyle>
          <a:p>
            <a:fld id="{7D9BB5D0-35E4-459D-AEF3-FE4D7C45CC19}" type="slidenum">
              <a:rPr lang="zh-CN" altLang="en-US" smtClean="0"/>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lvl1pPr>
              <a:defRPr/>
            </a:lvl1pPr>
          </a:lstStyle>
          <a:p>
            <a:fld id="{82F288E0-7875-42C4-84C8-98DBBD3BF4D2}" type="datetimeFigureOut">
              <a:rPr lang="zh-CN" altLang="en-US" smtClean="0"/>
              <a:pPr/>
              <a:t>2017/6/27</a:t>
            </a:fld>
            <a:endParaRPr lang="zh-CN" altLang="en-US"/>
          </a:p>
        </p:txBody>
      </p:sp>
      <p:sp>
        <p:nvSpPr>
          <p:cNvPr id="4" name="页脚占位符 3"/>
          <p:cNvSpPr>
            <a:spLocks noGrp="1"/>
          </p:cNvSpPr>
          <p:nvPr>
            <p:ph type="ftr" sz="quarter" idx="11"/>
          </p:nvPr>
        </p:nvSpPr>
        <p:spPr/>
        <p:txBody>
          <a:bodyPr/>
          <a:lstStyle>
            <a:lvl1pPr>
              <a:defRPr/>
            </a:lvl1pPr>
          </a:lstStyle>
          <a:p>
            <a:endParaRPr lang="zh-CN" altLang="en-US"/>
          </a:p>
        </p:txBody>
      </p:sp>
      <p:sp>
        <p:nvSpPr>
          <p:cNvPr id="5" name="灯片编号占位符 4"/>
          <p:cNvSpPr>
            <a:spLocks noGrp="1"/>
          </p:cNvSpPr>
          <p:nvPr>
            <p:ph type="sldNum" sz="quarter" idx="12"/>
          </p:nvPr>
        </p:nvSpPr>
        <p:spPr/>
        <p:txBody>
          <a:bodyPr/>
          <a:lstStyle>
            <a:lvl1pPr>
              <a:defRPr/>
            </a:lvl1pPr>
          </a:lstStyle>
          <a:p>
            <a:fld id="{7D9BB5D0-35E4-459D-AEF3-FE4D7C45CC19}" type="slidenum">
              <a:rPr lang="zh-CN" altLang="en-US" smtClean="0"/>
              <a:pPr/>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fld id="{82F288E0-7875-42C4-84C8-98DBBD3BF4D2}" type="datetimeFigureOut">
              <a:rPr lang="zh-CN" altLang="en-US" smtClean="0"/>
              <a:pPr/>
              <a:t>2017/6/27</a:t>
            </a:fld>
            <a:endParaRPr lang="zh-CN" altLang="en-US"/>
          </a:p>
        </p:txBody>
      </p:sp>
      <p:sp>
        <p:nvSpPr>
          <p:cNvPr id="3" name="页脚占位符 2"/>
          <p:cNvSpPr>
            <a:spLocks noGrp="1"/>
          </p:cNvSpPr>
          <p:nvPr>
            <p:ph type="ftr" sz="quarter" idx="11"/>
          </p:nvPr>
        </p:nvSpPr>
        <p:spPr/>
        <p:txBody>
          <a:bodyPr/>
          <a:lstStyle>
            <a:lvl1pPr>
              <a:defRPr/>
            </a:lvl1pPr>
          </a:lstStyle>
          <a:p>
            <a:endParaRPr lang="zh-CN" altLang="en-US"/>
          </a:p>
        </p:txBody>
      </p:sp>
      <p:sp>
        <p:nvSpPr>
          <p:cNvPr id="4" name="灯片编号占位符 3"/>
          <p:cNvSpPr>
            <a:spLocks noGrp="1"/>
          </p:cNvSpPr>
          <p:nvPr>
            <p:ph type="sldNum" sz="quarter" idx="12"/>
          </p:nvPr>
        </p:nvSpPr>
        <p:spPr/>
        <p:txBody>
          <a:bodyPr/>
          <a:lstStyle>
            <a:lvl1pPr>
              <a:defRPr/>
            </a:lvl1pPr>
          </a:lstStyle>
          <a:p>
            <a:fld id="{7D9BB5D0-35E4-459D-AEF3-FE4D7C45CC19}" type="slidenum">
              <a:rPr lang="zh-CN" altLang="en-US" smtClean="0"/>
              <a:pPr/>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lvl1pPr>
              <a:defRPr/>
            </a:lvl1pPr>
          </a:lstStyle>
          <a:p>
            <a:fld id="{82F288E0-7875-42C4-84C8-98DBBD3BF4D2}" type="datetimeFigureOut">
              <a:rPr lang="zh-CN" altLang="en-US" smtClean="0"/>
              <a:pPr/>
              <a:t>2017/6/27</a:t>
            </a:fld>
            <a:endParaRPr lang="zh-CN" altLang="en-US"/>
          </a:p>
        </p:txBody>
      </p:sp>
      <p:sp>
        <p:nvSpPr>
          <p:cNvPr id="6" name="页脚占位符 5"/>
          <p:cNvSpPr>
            <a:spLocks noGrp="1"/>
          </p:cNvSpPr>
          <p:nvPr>
            <p:ph type="ftr" sz="quarter" idx="11"/>
          </p:nvPr>
        </p:nvSpPr>
        <p:spPr/>
        <p:txBody>
          <a:bodyPr/>
          <a:lstStyle>
            <a:lvl1pPr>
              <a:defRPr/>
            </a:lvl1pPr>
          </a:lstStyle>
          <a:p>
            <a:endParaRPr lang="zh-CN" altLang="en-US"/>
          </a:p>
        </p:txBody>
      </p:sp>
      <p:sp>
        <p:nvSpPr>
          <p:cNvPr id="7" name="灯片编号占位符 6"/>
          <p:cNvSpPr>
            <a:spLocks noGrp="1"/>
          </p:cNvSpPr>
          <p:nvPr>
            <p:ph type="sldNum" sz="quarter" idx="12"/>
          </p:nvPr>
        </p:nvSpPr>
        <p:spPr/>
        <p:txBody>
          <a:bodyPr/>
          <a:lstStyle>
            <a:lvl1pPr>
              <a:defRPr/>
            </a:lvl1pPr>
          </a:lstStyle>
          <a:p>
            <a:fld id="{7D9BB5D0-35E4-459D-AEF3-FE4D7C45CC19}" type="slidenum">
              <a:rPr lang="zh-CN" altLang="en-US" smtClean="0"/>
              <a:pPr/>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zh-CN" altLang="en-US"/>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lvl1pPr>
              <a:defRPr/>
            </a:lvl1pPr>
          </a:lstStyle>
          <a:p>
            <a:fld id="{82F288E0-7875-42C4-84C8-98DBBD3BF4D2}" type="datetimeFigureOut">
              <a:rPr lang="zh-CN" altLang="en-US" smtClean="0"/>
              <a:pPr/>
              <a:t>2017/6/27</a:t>
            </a:fld>
            <a:endParaRPr lang="zh-CN" altLang="en-US"/>
          </a:p>
        </p:txBody>
      </p:sp>
      <p:sp>
        <p:nvSpPr>
          <p:cNvPr id="6" name="页脚占位符 5"/>
          <p:cNvSpPr>
            <a:spLocks noGrp="1"/>
          </p:cNvSpPr>
          <p:nvPr>
            <p:ph type="ftr" sz="quarter" idx="11"/>
          </p:nvPr>
        </p:nvSpPr>
        <p:spPr/>
        <p:txBody>
          <a:bodyPr/>
          <a:lstStyle>
            <a:lvl1pPr>
              <a:defRPr/>
            </a:lvl1pPr>
          </a:lstStyle>
          <a:p>
            <a:endParaRPr lang="zh-CN" altLang="en-US"/>
          </a:p>
        </p:txBody>
      </p:sp>
      <p:sp>
        <p:nvSpPr>
          <p:cNvPr id="7" name="灯片编号占位符 6"/>
          <p:cNvSpPr>
            <a:spLocks noGrp="1"/>
          </p:cNvSpPr>
          <p:nvPr>
            <p:ph type="sldNum" sz="quarter" idx="12"/>
          </p:nvPr>
        </p:nvSpPr>
        <p:spPr/>
        <p:txBody>
          <a:bodyPr/>
          <a:lstStyle>
            <a:lvl1pPr>
              <a:defRPr/>
            </a:lvl1pPr>
          </a:lstStyle>
          <a:p>
            <a:fld id="{7D9BB5D0-35E4-459D-AEF3-FE4D7C45CC19}" type="slidenum">
              <a:rPr lang="zh-CN" altLang="en-US" smtClean="0"/>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8" name="Freeform 24"/>
          <p:cNvSpPr>
            <a:spLocks/>
          </p:cNvSpPr>
          <p:nvPr/>
        </p:nvSpPr>
        <p:spPr bwMode="auto">
          <a:xfrm rot="18427436">
            <a:off x="10564284" y="-362479"/>
            <a:ext cx="1162050" cy="2779183"/>
          </a:xfrm>
          <a:custGeom>
            <a:avLst/>
            <a:gdLst/>
            <a:ahLst/>
            <a:cxnLst>
              <a:cxn ang="0">
                <a:pos x="2903" y="433"/>
              </a:cxn>
              <a:cxn ang="0">
                <a:pos x="2565" y="80"/>
              </a:cxn>
              <a:cxn ang="0">
                <a:pos x="2241" y="0"/>
              </a:cxn>
              <a:cxn ang="0">
                <a:pos x="110" y="2811"/>
              </a:cxn>
              <a:cxn ang="0">
                <a:pos x="110" y="3228"/>
              </a:cxn>
              <a:cxn ang="0">
                <a:pos x="0" y="3631"/>
              </a:cxn>
              <a:cxn ang="0">
                <a:pos x="72" y="3686"/>
              </a:cxn>
              <a:cxn ang="0">
                <a:pos x="441" y="3355"/>
              </a:cxn>
              <a:cxn ang="0">
                <a:pos x="740" y="3228"/>
              </a:cxn>
              <a:cxn ang="0">
                <a:pos x="2903" y="433"/>
              </a:cxn>
              <a:cxn ang="0">
                <a:pos x="2903" y="433"/>
              </a:cxn>
            </a:cxnLst>
            <a:rect l="0" t="0" r="r" b="b"/>
            <a:pathLst>
              <a:path w="2903" h="3686">
                <a:moveTo>
                  <a:pt x="2903" y="433"/>
                </a:moveTo>
                <a:lnTo>
                  <a:pt x="2565" y="80"/>
                </a:lnTo>
                <a:lnTo>
                  <a:pt x="2241" y="0"/>
                </a:lnTo>
                <a:lnTo>
                  <a:pt x="110" y="2811"/>
                </a:lnTo>
                <a:lnTo>
                  <a:pt x="110" y="3228"/>
                </a:lnTo>
                <a:lnTo>
                  <a:pt x="0" y="3631"/>
                </a:lnTo>
                <a:lnTo>
                  <a:pt x="72" y="3686"/>
                </a:lnTo>
                <a:lnTo>
                  <a:pt x="441" y="3355"/>
                </a:lnTo>
                <a:lnTo>
                  <a:pt x="740" y="3228"/>
                </a:lnTo>
                <a:lnTo>
                  <a:pt x="2903" y="433"/>
                </a:lnTo>
                <a:lnTo>
                  <a:pt x="2903" y="433"/>
                </a:lnTo>
                <a:close/>
              </a:path>
            </a:pathLst>
          </a:custGeom>
          <a:solidFill>
            <a:srgbClr val="FFFFFF"/>
          </a:solidFill>
          <a:ln w="9525">
            <a:noFill/>
            <a:round/>
            <a:headEnd/>
            <a:tailEnd/>
          </a:ln>
        </p:spPr>
        <p:txBody>
          <a:bodyPr/>
          <a:lstStyle/>
          <a:p>
            <a:endParaRPr lang="zh-CN" altLang="en-US"/>
          </a:p>
        </p:txBody>
      </p:sp>
      <p:sp>
        <p:nvSpPr>
          <p:cNvPr id="1026" name="Rectangle 2"/>
          <p:cNvSpPr>
            <a:spLocks noGrp="1" noChangeArrowheads="1"/>
          </p:cNvSpPr>
          <p:nvPr>
            <p:ph type="title"/>
          </p:nvPr>
        </p:nvSpPr>
        <p:spPr bwMode="auto">
          <a:xfrm>
            <a:off x="914400" y="152400"/>
            <a:ext cx="9160933" cy="1600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zh-CN" altLang="en-US" smtClean="0"/>
              <a:t>单击此处编辑母版标题样式</a:t>
            </a:r>
            <a:endParaRPr lang="zh-CN" altLang="en-US" smtClean="0"/>
          </a:p>
        </p:txBody>
      </p:sp>
      <p:sp>
        <p:nvSpPr>
          <p:cNvPr id="1027" name="Rectangle 3"/>
          <p:cNvSpPr>
            <a:spLocks noGrp="1" noChangeArrowheads="1"/>
          </p:cNvSpPr>
          <p:nvPr>
            <p:ph type="body" idx="1"/>
          </p:nvPr>
        </p:nvSpPr>
        <p:spPr bwMode="auto">
          <a:xfrm>
            <a:off x="914400" y="1828800"/>
            <a:ext cx="10261600" cy="3657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smtClean="0"/>
          </a:p>
        </p:txBody>
      </p:sp>
      <p:sp>
        <p:nvSpPr>
          <p:cNvPr id="1028" name="Rectangle 4"/>
          <p:cNvSpPr>
            <a:spLocks noGrp="1" noChangeArrowheads="1"/>
          </p:cNvSpPr>
          <p:nvPr>
            <p:ph type="dt" sz="half" idx="2"/>
          </p:nvPr>
        </p:nvSpPr>
        <p:spPr bwMode="auto">
          <a:xfrm>
            <a:off x="18288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1" hangingPunct="1">
              <a:defRPr sz="1400">
                <a:ea typeface="宋体" pitchFamily="2" charset="-122"/>
              </a:defRPr>
            </a:lvl1pPr>
          </a:lstStyle>
          <a:p>
            <a:fld id="{82F288E0-7875-42C4-84C8-98DBBD3BF4D2}" type="datetimeFigureOut">
              <a:rPr lang="zh-CN" altLang="en-US" smtClean="0"/>
              <a:pPr/>
              <a:t>2017/6/27</a:t>
            </a:fld>
            <a:endParaRPr lang="zh-CN" altLang="en-US"/>
          </a:p>
        </p:txBody>
      </p:sp>
      <p:sp>
        <p:nvSpPr>
          <p:cNvPr id="1029" name="Rectangle 5"/>
          <p:cNvSpPr>
            <a:spLocks noGrp="1" noChangeArrowheads="1"/>
          </p:cNvSpPr>
          <p:nvPr>
            <p:ph type="ftr" sz="quarter" idx="3"/>
          </p:nvPr>
        </p:nvSpPr>
        <p:spPr bwMode="auto">
          <a:xfrm>
            <a:off x="4741333"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1" hangingPunct="1">
              <a:defRPr sz="1400">
                <a:ea typeface="宋体" pitchFamily="2" charset="-122"/>
              </a:defRPr>
            </a:lvl1pPr>
          </a:lstStyle>
          <a:p>
            <a:endParaRPr lang="zh-CN" altLang="en-US"/>
          </a:p>
        </p:txBody>
      </p:sp>
      <p:sp>
        <p:nvSpPr>
          <p:cNvPr id="1030" name="Rectangle 6"/>
          <p:cNvSpPr>
            <a:spLocks noGrp="1" noChangeArrowheads="1"/>
          </p:cNvSpPr>
          <p:nvPr>
            <p:ph type="sldNum" sz="quarter" idx="4"/>
          </p:nvPr>
        </p:nvSpPr>
        <p:spPr bwMode="auto">
          <a:xfrm>
            <a:off x="8957733"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defRPr sz="1400">
                <a:ea typeface="宋体" pitchFamily="2" charset="-122"/>
              </a:defRPr>
            </a:lvl1pPr>
          </a:lstStyle>
          <a:p>
            <a:fld id="{7D9BB5D0-35E4-459D-AEF3-FE4D7C45CC19}" type="slidenum">
              <a:rPr lang="zh-CN" altLang="en-US" smtClean="0"/>
              <a:pPr/>
              <a:t>‹#›</a:t>
            </a:fld>
            <a:endParaRPr lang="zh-CN" altLang="en-US"/>
          </a:p>
        </p:txBody>
      </p:sp>
      <p:sp>
        <p:nvSpPr>
          <p:cNvPr id="1051" name="Freeform 27"/>
          <p:cNvSpPr>
            <a:spLocks/>
          </p:cNvSpPr>
          <p:nvPr/>
        </p:nvSpPr>
        <p:spPr bwMode="auto">
          <a:xfrm rot="18427436">
            <a:off x="10681230" y="-324907"/>
            <a:ext cx="1165225" cy="2796116"/>
          </a:xfrm>
          <a:custGeom>
            <a:avLst/>
            <a:gdLst/>
            <a:ahLst/>
            <a:cxnLst>
              <a:cxn ang="0">
                <a:pos x="2293" y="0"/>
              </a:cxn>
              <a:cxn ang="0">
                <a:pos x="130" y="2835"/>
              </a:cxn>
              <a:cxn ang="0">
                <a:pos x="131" y="3201"/>
              </a:cxn>
              <a:cxn ang="0">
                <a:pos x="0" y="3633"/>
              </a:cxn>
              <a:cxn ang="0">
                <a:pos x="50" y="3703"/>
              </a:cxn>
              <a:cxn ang="0">
                <a:pos x="422" y="3352"/>
              </a:cxn>
              <a:cxn ang="0">
                <a:pos x="763" y="3220"/>
              </a:cxn>
              <a:cxn ang="0">
                <a:pos x="2911" y="428"/>
              </a:cxn>
              <a:cxn ang="0">
                <a:pos x="2589" y="96"/>
              </a:cxn>
              <a:cxn ang="0">
                <a:pos x="2293" y="0"/>
              </a:cxn>
              <a:cxn ang="0">
                <a:pos x="2293" y="0"/>
              </a:cxn>
            </a:cxnLst>
            <a:rect l="0" t="0" r="r" b="b"/>
            <a:pathLst>
              <a:path w="2911" h="3703">
                <a:moveTo>
                  <a:pt x="2293" y="0"/>
                </a:moveTo>
                <a:lnTo>
                  <a:pt x="130" y="2835"/>
                </a:lnTo>
                <a:lnTo>
                  <a:pt x="131" y="3201"/>
                </a:lnTo>
                <a:lnTo>
                  <a:pt x="0" y="3633"/>
                </a:lnTo>
                <a:lnTo>
                  <a:pt x="50" y="3703"/>
                </a:lnTo>
                <a:lnTo>
                  <a:pt x="422" y="3352"/>
                </a:lnTo>
                <a:lnTo>
                  <a:pt x="763" y="3220"/>
                </a:lnTo>
                <a:lnTo>
                  <a:pt x="2911" y="428"/>
                </a:lnTo>
                <a:lnTo>
                  <a:pt x="2589" y="96"/>
                </a:lnTo>
                <a:lnTo>
                  <a:pt x="2293" y="0"/>
                </a:lnTo>
                <a:lnTo>
                  <a:pt x="2293" y="0"/>
                </a:lnTo>
                <a:close/>
              </a:path>
            </a:pathLst>
          </a:custGeom>
          <a:solidFill>
            <a:schemeClr val="folHlink"/>
          </a:solidFill>
          <a:ln w="9525">
            <a:noFill/>
            <a:round/>
            <a:headEnd/>
            <a:tailEnd/>
          </a:ln>
        </p:spPr>
        <p:txBody>
          <a:bodyPr/>
          <a:lstStyle/>
          <a:p>
            <a:endParaRPr lang="zh-CN" altLang="en-US"/>
          </a:p>
        </p:txBody>
      </p:sp>
      <p:sp>
        <p:nvSpPr>
          <p:cNvPr id="1053" name="Freeform 29"/>
          <p:cNvSpPr>
            <a:spLocks/>
          </p:cNvSpPr>
          <p:nvPr/>
        </p:nvSpPr>
        <p:spPr bwMode="auto">
          <a:xfrm rot="18427436">
            <a:off x="10612439" y="-69849"/>
            <a:ext cx="1025525" cy="2095500"/>
          </a:xfrm>
          <a:custGeom>
            <a:avLst/>
            <a:gdLst/>
            <a:ahLst/>
            <a:cxnLst>
              <a:cxn ang="0">
                <a:pos x="0" y="2485"/>
              </a:cxn>
              <a:cxn ang="0">
                <a:pos x="432" y="2553"/>
              </a:cxn>
              <a:cxn ang="0">
                <a:pos x="736" y="2777"/>
              </a:cxn>
              <a:cxn ang="0">
                <a:pos x="2561" y="399"/>
              </a:cxn>
              <a:cxn ang="0">
                <a:pos x="2118" y="82"/>
              </a:cxn>
              <a:cxn ang="0">
                <a:pos x="1898" y="0"/>
              </a:cxn>
              <a:cxn ang="0">
                <a:pos x="0" y="2485"/>
              </a:cxn>
              <a:cxn ang="0">
                <a:pos x="0" y="2485"/>
              </a:cxn>
            </a:cxnLst>
            <a:rect l="0" t="0" r="r" b="b"/>
            <a:pathLst>
              <a:path w="2561" h="2777">
                <a:moveTo>
                  <a:pt x="0" y="2485"/>
                </a:moveTo>
                <a:lnTo>
                  <a:pt x="432" y="2553"/>
                </a:lnTo>
                <a:lnTo>
                  <a:pt x="736" y="2777"/>
                </a:lnTo>
                <a:lnTo>
                  <a:pt x="2561" y="399"/>
                </a:lnTo>
                <a:lnTo>
                  <a:pt x="2118" y="82"/>
                </a:lnTo>
                <a:lnTo>
                  <a:pt x="1898" y="0"/>
                </a:lnTo>
                <a:lnTo>
                  <a:pt x="0" y="2485"/>
                </a:lnTo>
                <a:lnTo>
                  <a:pt x="0" y="2485"/>
                </a:lnTo>
                <a:close/>
              </a:path>
            </a:pathLst>
          </a:custGeom>
          <a:solidFill>
            <a:schemeClr val="bg2"/>
          </a:solidFill>
          <a:ln w="9525">
            <a:noFill/>
            <a:round/>
            <a:headEnd/>
            <a:tailEnd/>
          </a:ln>
        </p:spPr>
        <p:txBody>
          <a:bodyPr/>
          <a:lstStyle/>
          <a:p>
            <a:endParaRPr lang="zh-CN" altLang="en-US"/>
          </a:p>
        </p:txBody>
      </p:sp>
      <p:grpSp>
        <p:nvGrpSpPr>
          <p:cNvPr id="2" name="Group 142"/>
          <p:cNvGrpSpPr>
            <a:grpSpLocks/>
          </p:cNvGrpSpPr>
          <p:nvPr/>
        </p:nvGrpSpPr>
        <p:grpSpPr bwMode="auto">
          <a:xfrm>
            <a:off x="10584" y="5540375"/>
            <a:ext cx="2379133" cy="1246188"/>
            <a:chOff x="5" y="3490"/>
            <a:chExt cx="1124" cy="785"/>
          </a:xfrm>
        </p:grpSpPr>
        <p:sp>
          <p:nvSpPr>
            <p:cNvPr id="1046" name="Freeform 22"/>
            <p:cNvSpPr>
              <a:spLocks/>
            </p:cNvSpPr>
            <p:nvPr userDrawn="1"/>
          </p:nvSpPr>
          <p:spPr bwMode="auto">
            <a:xfrm>
              <a:off x="24" y="3505"/>
              <a:ext cx="1089" cy="649"/>
            </a:xfrm>
            <a:custGeom>
              <a:avLst/>
              <a:gdLst/>
              <a:ahLst/>
              <a:cxnLst>
                <a:cxn ang="0">
                  <a:pos x="1587" y="1260"/>
                </a:cxn>
                <a:cxn ang="0">
                  <a:pos x="1420" y="1106"/>
                </a:cxn>
                <a:cxn ang="0">
                  <a:pos x="1331" y="477"/>
                </a:cxn>
                <a:cxn ang="0">
                  <a:pos x="2139" y="330"/>
                </a:cxn>
                <a:cxn ang="0">
                  <a:pos x="2177" y="203"/>
                </a:cxn>
                <a:cxn ang="0">
                  <a:pos x="2099" y="100"/>
                </a:cxn>
                <a:cxn ang="0">
                  <a:pos x="1276" y="211"/>
                </a:cxn>
                <a:cxn ang="0">
                  <a:pos x="1219" y="32"/>
                </a:cxn>
                <a:cxn ang="0">
                  <a:pos x="1085" y="0"/>
                </a:cxn>
                <a:cxn ang="0">
                  <a:pos x="958" y="28"/>
                </a:cxn>
                <a:cxn ang="0">
                  <a:pos x="888" y="106"/>
                </a:cxn>
                <a:cxn ang="0">
                  <a:pos x="937" y="285"/>
                </a:cxn>
                <a:cxn ang="0">
                  <a:pos x="660" y="441"/>
                </a:cxn>
                <a:cxn ang="0">
                  <a:pos x="983" y="473"/>
                </a:cxn>
                <a:cxn ang="0">
                  <a:pos x="1112" y="889"/>
                </a:cxn>
                <a:cxn ang="0">
                  <a:pos x="141" y="469"/>
                </a:cxn>
                <a:cxn ang="0">
                  <a:pos x="46" y="509"/>
                </a:cxn>
                <a:cxn ang="0">
                  <a:pos x="0" y="636"/>
                </a:cxn>
                <a:cxn ang="0">
                  <a:pos x="55" y="779"/>
                </a:cxn>
                <a:cxn ang="0">
                  <a:pos x="1139" y="1288"/>
                </a:cxn>
                <a:cxn ang="0">
                  <a:pos x="1378" y="1256"/>
                </a:cxn>
                <a:cxn ang="0">
                  <a:pos x="1570" y="1298"/>
                </a:cxn>
                <a:cxn ang="0">
                  <a:pos x="1587" y="1260"/>
                </a:cxn>
                <a:cxn ang="0">
                  <a:pos x="1587" y="1260"/>
                </a:cxn>
              </a:cxnLst>
              <a:rect l="0" t="0" r="r" b="b"/>
              <a:pathLst>
                <a:path w="2177" h="1298">
                  <a:moveTo>
                    <a:pt x="1587" y="1260"/>
                  </a:moveTo>
                  <a:lnTo>
                    <a:pt x="1420" y="1106"/>
                  </a:lnTo>
                  <a:lnTo>
                    <a:pt x="1331" y="477"/>
                  </a:lnTo>
                  <a:lnTo>
                    <a:pt x="2139" y="330"/>
                  </a:lnTo>
                  <a:lnTo>
                    <a:pt x="2177" y="203"/>
                  </a:lnTo>
                  <a:lnTo>
                    <a:pt x="2099" y="100"/>
                  </a:lnTo>
                  <a:lnTo>
                    <a:pt x="1276" y="211"/>
                  </a:lnTo>
                  <a:lnTo>
                    <a:pt x="1219" y="32"/>
                  </a:lnTo>
                  <a:lnTo>
                    <a:pt x="1085" y="0"/>
                  </a:lnTo>
                  <a:lnTo>
                    <a:pt x="958" y="28"/>
                  </a:lnTo>
                  <a:lnTo>
                    <a:pt x="888" y="106"/>
                  </a:lnTo>
                  <a:lnTo>
                    <a:pt x="937" y="285"/>
                  </a:lnTo>
                  <a:lnTo>
                    <a:pt x="660" y="441"/>
                  </a:lnTo>
                  <a:lnTo>
                    <a:pt x="983" y="473"/>
                  </a:lnTo>
                  <a:lnTo>
                    <a:pt x="1112" y="889"/>
                  </a:lnTo>
                  <a:lnTo>
                    <a:pt x="141" y="469"/>
                  </a:lnTo>
                  <a:lnTo>
                    <a:pt x="46" y="509"/>
                  </a:lnTo>
                  <a:lnTo>
                    <a:pt x="0" y="636"/>
                  </a:lnTo>
                  <a:lnTo>
                    <a:pt x="55" y="779"/>
                  </a:lnTo>
                  <a:lnTo>
                    <a:pt x="1139" y="1288"/>
                  </a:lnTo>
                  <a:lnTo>
                    <a:pt x="1378" y="1256"/>
                  </a:lnTo>
                  <a:lnTo>
                    <a:pt x="1570" y="1298"/>
                  </a:lnTo>
                  <a:lnTo>
                    <a:pt x="1587" y="1260"/>
                  </a:lnTo>
                  <a:lnTo>
                    <a:pt x="1587" y="1260"/>
                  </a:lnTo>
                  <a:close/>
                </a:path>
              </a:pathLst>
            </a:custGeom>
            <a:solidFill>
              <a:srgbClr val="F8F8F8"/>
            </a:solidFill>
            <a:ln w="9525">
              <a:noFill/>
              <a:round/>
              <a:headEnd/>
              <a:tailEnd/>
            </a:ln>
          </p:spPr>
          <p:txBody>
            <a:bodyPr/>
            <a:lstStyle/>
            <a:p>
              <a:endParaRPr lang="zh-CN" altLang="en-US"/>
            </a:p>
          </p:txBody>
        </p:sp>
        <p:sp>
          <p:nvSpPr>
            <p:cNvPr id="1047" name="Freeform 23"/>
            <p:cNvSpPr>
              <a:spLocks/>
            </p:cNvSpPr>
            <p:nvPr userDrawn="1"/>
          </p:nvSpPr>
          <p:spPr bwMode="auto">
            <a:xfrm>
              <a:off x="1022" y="3582"/>
              <a:ext cx="71" cy="129"/>
            </a:xfrm>
            <a:custGeom>
              <a:avLst/>
              <a:gdLst/>
              <a:ahLst/>
              <a:cxnLst>
                <a:cxn ang="0">
                  <a:pos x="0" y="7"/>
                </a:cxn>
                <a:cxn ang="0">
                  <a:pos x="120" y="0"/>
                </a:cxn>
                <a:cxn ang="0">
                  <a:pos x="143" y="233"/>
                </a:cxn>
                <a:cxn ang="0">
                  <a:pos x="8" y="258"/>
                </a:cxn>
                <a:cxn ang="0">
                  <a:pos x="0" y="7"/>
                </a:cxn>
                <a:cxn ang="0">
                  <a:pos x="0" y="7"/>
                </a:cxn>
              </a:cxnLst>
              <a:rect l="0" t="0" r="r" b="b"/>
              <a:pathLst>
                <a:path w="143" h="258">
                  <a:moveTo>
                    <a:pt x="0" y="7"/>
                  </a:moveTo>
                  <a:lnTo>
                    <a:pt x="120" y="0"/>
                  </a:lnTo>
                  <a:lnTo>
                    <a:pt x="143" y="233"/>
                  </a:lnTo>
                  <a:lnTo>
                    <a:pt x="8" y="258"/>
                  </a:lnTo>
                  <a:lnTo>
                    <a:pt x="0" y="7"/>
                  </a:lnTo>
                  <a:lnTo>
                    <a:pt x="0" y="7"/>
                  </a:lnTo>
                  <a:close/>
                </a:path>
              </a:pathLst>
            </a:custGeom>
            <a:solidFill>
              <a:schemeClr val="accent1"/>
            </a:solidFill>
            <a:ln w="9525">
              <a:noFill/>
              <a:round/>
              <a:headEnd/>
              <a:tailEnd/>
            </a:ln>
          </p:spPr>
          <p:txBody>
            <a:bodyPr/>
            <a:lstStyle/>
            <a:p>
              <a:endParaRPr lang="zh-CN" altLang="en-US"/>
            </a:p>
          </p:txBody>
        </p:sp>
        <p:sp>
          <p:nvSpPr>
            <p:cNvPr id="1049" name="Freeform 25"/>
            <p:cNvSpPr>
              <a:spLocks/>
            </p:cNvSpPr>
            <p:nvPr userDrawn="1"/>
          </p:nvSpPr>
          <p:spPr bwMode="auto">
            <a:xfrm>
              <a:off x="20" y="3774"/>
              <a:ext cx="792" cy="410"/>
            </a:xfrm>
            <a:custGeom>
              <a:avLst/>
              <a:gdLst/>
              <a:ahLst/>
              <a:cxnLst>
                <a:cxn ang="0">
                  <a:pos x="137" y="0"/>
                </a:cxn>
                <a:cxn ang="0">
                  <a:pos x="1331" y="519"/>
                </a:cxn>
                <a:cxn ang="0">
                  <a:pos x="1428" y="638"/>
                </a:cxn>
                <a:cxn ang="0">
                  <a:pos x="1586" y="792"/>
                </a:cxn>
                <a:cxn ang="0">
                  <a:pos x="1565" y="821"/>
                </a:cxn>
                <a:cxn ang="0">
                  <a:pos x="1350" y="787"/>
                </a:cxn>
                <a:cxn ang="0">
                  <a:pos x="1145" y="811"/>
                </a:cxn>
                <a:cxn ang="0">
                  <a:pos x="42" y="298"/>
                </a:cxn>
                <a:cxn ang="0">
                  <a:pos x="0" y="150"/>
                </a:cxn>
                <a:cxn ang="0">
                  <a:pos x="46" y="32"/>
                </a:cxn>
                <a:cxn ang="0">
                  <a:pos x="137" y="0"/>
                </a:cxn>
                <a:cxn ang="0">
                  <a:pos x="137" y="0"/>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lnTo>
                    <a:pt x="137" y="0"/>
                  </a:lnTo>
                  <a:close/>
                </a:path>
              </a:pathLst>
            </a:custGeom>
            <a:solidFill>
              <a:schemeClr val="tx2"/>
            </a:solidFill>
            <a:ln w="9525">
              <a:noFill/>
              <a:round/>
              <a:headEnd/>
              <a:tailEnd/>
            </a:ln>
          </p:spPr>
          <p:txBody>
            <a:bodyPr/>
            <a:lstStyle/>
            <a:p>
              <a:endParaRPr lang="zh-CN" altLang="en-US"/>
            </a:p>
          </p:txBody>
        </p:sp>
        <p:sp>
          <p:nvSpPr>
            <p:cNvPr id="1050" name="Freeform 26"/>
            <p:cNvSpPr>
              <a:spLocks/>
            </p:cNvSpPr>
            <p:nvPr userDrawn="1"/>
          </p:nvSpPr>
          <p:spPr bwMode="auto">
            <a:xfrm>
              <a:off x="129" y="3808"/>
              <a:ext cx="525" cy="374"/>
            </a:xfrm>
            <a:custGeom>
              <a:avLst/>
              <a:gdLst/>
              <a:ahLst/>
              <a:cxnLst>
                <a:cxn ang="0">
                  <a:pos x="0" y="325"/>
                </a:cxn>
                <a:cxn ang="0">
                  <a:pos x="922" y="747"/>
                </a:cxn>
                <a:cxn ang="0">
                  <a:pos x="939" y="534"/>
                </a:cxn>
                <a:cxn ang="0">
                  <a:pos x="1049" y="422"/>
                </a:cxn>
                <a:cxn ang="0">
                  <a:pos x="78" y="0"/>
                </a:cxn>
                <a:cxn ang="0">
                  <a:pos x="0" y="127"/>
                </a:cxn>
                <a:cxn ang="0">
                  <a:pos x="0" y="325"/>
                </a:cxn>
                <a:cxn ang="0">
                  <a:pos x="0" y="325"/>
                </a:cxn>
              </a:cxnLst>
              <a:rect l="0" t="0" r="r" b="b"/>
              <a:pathLst>
                <a:path w="1049" h="747">
                  <a:moveTo>
                    <a:pt x="0" y="325"/>
                  </a:moveTo>
                  <a:lnTo>
                    <a:pt x="922" y="747"/>
                  </a:lnTo>
                  <a:lnTo>
                    <a:pt x="939" y="534"/>
                  </a:lnTo>
                  <a:lnTo>
                    <a:pt x="1049" y="422"/>
                  </a:lnTo>
                  <a:lnTo>
                    <a:pt x="78" y="0"/>
                  </a:lnTo>
                  <a:lnTo>
                    <a:pt x="0" y="127"/>
                  </a:lnTo>
                  <a:lnTo>
                    <a:pt x="0" y="325"/>
                  </a:lnTo>
                  <a:lnTo>
                    <a:pt x="0" y="325"/>
                  </a:lnTo>
                  <a:close/>
                </a:path>
              </a:pathLst>
            </a:custGeom>
            <a:solidFill>
              <a:schemeClr val="bg2"/>
            </a:solidFill>
            <a:ln w="9525">
              <a:noFill/>
              <a:round/>
              <a:headEnd/>
              <a:tailEnd/>
            </a:ln>
          </p:spPr>
          <p:txBody>
            <a:bodyPr/>
            <a:lstStyle/>
            <a:p>
              <a:endParaRPr lang="zh-CN" altLang="en-US"/>
            </a:p>
          </p:txBody>
        </p:sp>
        <p:sp>
          <p:nvSpPr>
            <p:cNvPr id="1057" name="Freeform 33"/>
            <p:cNvSpPr>
              <a:spLocks/>
            </p:cNvSpPr>
            <p:nvPr userDrawn="1"/>
          </p:nvSpPr>
          <p:spPr bwMode="auto">
            <a:xfrm>
              <a:off x="485" y="3532"/>
              <a:ext cx="135" cy="121"/>
            </a:xfrm>
            <a:custGeom>
              <a:avLst/>
              <a:gdLst/>
              <a:ahLst/>
              <a:cxnLst>
                <a:cxn ang="0">
                  <a:pos x="0" y="28"/>
                </a:cxn>
                <a:cxn ang="0">
                  <a:pos x="160" y="0"/>
                </a:cxn>
                <a:cxn ang="0">
                  <a:pos x="251" y="36"/>
                </a:cxn>
                <a:cxn ang="0">
                  <a:pos x="272" y="139"/>
                </a:cxn>
                <a:cxn ang="0">
                  <a:pos x="164" y="146"/>
                </a:cxn>
                <a:cxn ang="0">
                  <a:pos x="32" y="241"/>
                </a:cxn>
                <a:cxn ang="0">
                  <a:pos x="0" y="28"/>
                </a:cxn>
                <a:cxn ang="0">
                  <a:pos x="0" y="28"/>
                </a:cxn>
              </a:cxnLst>
              <a:rect l="0" t="0" r="r" b="b"/>
              <a:pathLst>
                <a:path w="272" h="241">
                  <a:moveTo>
                    <a:pt x="0" y="28"/>
                  </a:moveTo>
                  <a:lnTo>
                    <a:pt x="160" y="0"/>
                  </a:lnTo>
                  <a:lnTo>
                    <a:pt x="251" y="36"/>
                  </a:lnTo>
                  <a:lnTo>
                    <a:pt x="272" y="139"/>
                  </a:lnTo>
                  <a:lnTo>
                    <a:pt x="164" y="146"/>
                  </a:lnTo>
                  <a:lnTo>
                    <a:pt x="32" y="241"/>
                  </a:lnTo>
                  <a:lnTo>
                    <a:pt x="0" y="28"/>
                  </a:lnTo>
                  <a:lnTo>
                    <a:pt x="0" y="28"/>
                  </a:lnTo>
                  <a:close/>
                </a:path>
              </a:pathLst>
            </a:custGeom>
            <a:solidFill>
              <a:schemeClr val="hlink"/>
            </a:solidFill>
            <a:ln w="9525">
              <a:noFill/>
              <a:round/>
              <a:headEnd/>
              <a:tailEnd/>
            </a:ln>
          </p:spPr>
          <p:txBody>
            <a:bodyPr/>
            <a:lstStyle/>
            <a:p>
              <a:endParaRPr lang="zh-CN" altLang="en-US"/>
            </a:p>
          </p:txBody>
        </p:sp>
        <p:sp>
          <p:nvSpPr>
            <p:cNvPr id="1058" name="Freeform 34"/>
            <p:cNvSpPr>
              <a:spLocks/>
            </p:cNvSpPr>
            <p:nvPr userDrawn="1"/>
          </p:nvSpPr>
          <p:spPr bwMode="auto">
            <a:xfrm>
              <a:off x="641" y="4163"/>
              <a:ext cx="76" cy="112"/>
            </a:xfrm>
            <a:custGeom>
              <a:avLst/>
              <a:gdLst/>
              <a:ahLst/>
              <a:cxnLst>
                <a:cxn ang="0">
                  <a:pos x="152" y="4"/>
                </a:cxn>
                <a:cxn ang="0">
                  <a:pos x="152" y="224"/>
                </a:cxn>
                <a:cxn ang="0">
                  <a:pos x="0" y="8"/>
                </a:cxn>
                <a:cxn ang="0">
                  <a:pos x="72" y="0"/>
                </a:cxn>
                <a:cxn ang="0">
                  <a:pos x="152" y="4"/>
                </a:cxn>
                <a:cxn ang="0">
                  <a:pos x="152" y="4"/>
                </a:cxn>
              </a:cxnLst>
              <a:rect l="0" t="0" r="r" b="b"/>
              <a:pathLst>
                <a:path w="152" h="224">
                  <a:moveTo>
                    <a:pt x="152" y="4"/>
                  </a:moveTo>
                  <a:lnTo>
                    <a:pt x="152" y="224"/>
                  </a:lnTo>
                  <a:lnTo>
                    <a:pt x="0" y="8"/>
                  </a:lnTo>
                  <a:lnTo>
                    <a:pt x="72" y="0"/>
                  </a:lnTo>
                  <a:lnTo>
                    <a:pt x="152" y="4"/>
                  </a:lnTo>
                  <a:lnTo>
                    <a:pt x="152" y="4"/>
                  </a:lnTo>
                  <a:close/>
                </a:path>
              </a:pathLst>
            </a:custGeom>
            <a:solidFill>
              <a:schemeClr val="hlink"/>
            </a:solidFill>
            <a:ln w="9525">
              <a:noFill/>
              <a:round/>
              <a:headEnd/>
              <a:tailEnd/>
            </a:ln>
          </p:spPr>
          <p:txBody>
            <a:bodyPr/>
            <a:lstStyle/>
            <a:p>
              <a:endParaRPr lang="zh-CN" altLang="en-US"/>
            </a:p>
          </p:txBody>
        </p:sp>
        <p:sp>
          <p:nvSpPr>
            <p:cNvPr id="1059" name="Freeform 35"/>
            <p:cNvSpPr>
              <a:spLocks/>
            </p:cNvSpPr>
            <p:nvPr userDrawn="1"/>
          </p:nvSpPr>
          <p:spPr bwMode="auto">
            <a:xfrm>
              <a:off x="504" y="3607"/>
              <a:ext cx="193" cy="383"/>
            </a:xfrm>
            <a:custGeom>
              <a:avLst/>
              <a:gdLst/>
              <a:ahLst/>
              <a:cxnLst>
                <a:cxn ang="0">
                  <a:pos x="0" y="80"/>
                </a:cxn>
                <a:cxn ang="0">
                  <a:pos x="87" y="0"/>
                </a:cxn>
                <a:cxn ang="0">
                  <a:pos x="232" y="6"/>
                </a:cxn>
                <a:cxn ang="0">
                  <a:pos x="386" y="764"/>
                </a:cxn>
                <a:cxn ang="0">
                  <a:pos x="279" y="720"/>
                </a:cxn>
                <a:cxn ang="0">
                  <a:pos x="152" y="677"/>
                </a:cxn>
                <a:cxn ang="0">
                  <a:pos x="0" y="80"/>
                </a:cxn>
                <a:cxn ang="0">
                  <a:pos x="0" y="80"/>
                </a:cxn>
              </a:cxnLst>
              <a:rect l="0" t="0" r="r" b="b"/>
              <a:pathLst>
                <a:path w="386" h="764">
                  <a:moveTo>
                    <a:pt x="0" y="80"/>
                  </a:moveTo>
                  <a:lnTo>
                    <a:pt x="87" y="0"/>
                  </a:lnTo>
                  <a:lnTo>
                    <a:pt x="232" y="6"/>
                  </a:lnTo>
                  <a:lnTo>
                    <a:pt x="386" y="764"/>
                  </a:lnTo>
                  <a:lnTo>
                    <a:pt x="279" y="720"/>
                  </a:lnTo>
                  <a:lnTo>
                    <a:pt x="152" y="677"/>
                  </a:lnTo>
                  <a:lnTo>
                    <a:pt x="0" y="80"/>
                  </a:lnTo>
                  <a:lnTo>
                    <a:pt x="0" y="80"/>
                  </a:lnTo>
                  <a:close/>
                </a:path>
              </a:pathLst>
            </a:custGeom>
            <a:solidFill>
              <a:schemeClr val="bg2"/>
            </a:solidFill>
            <a:ln w="9525">
              <a:noFill/>
              <a:round/>
              <a:headEnd/>
              <a:tailEnd/>
            </a:ln>
          </p:spPr>
          <p:txBody>
            <a:bodyPr/>
            <a:lstStyle/>
            <a:p>
              <a:endParaRPr lang="zh-CN" altLang="en-US"/>
            </a:p>
          </p:txBody>
        </p:sp>
        <p:sp>
          <p:nvSpPr>
            <p:cNvPr id="1060" name="Freeform 36"/>
            <p:cNvSpPr>
              <a:spLocks/>
            </p:cNvSpPr>
            <p:nvPr userDrawn="1"/>
          </p:nvSpPr>
          <p:spPr bwMode="auto">
            <a:xfrm>
              <a:off x="668" y="3590"/>
              <a:ext cx="364" cy="174"/>
            </a:xfrm>
            <a:custGeom>
              <a:avLst/>
              <a:gdLst/>
              <a:ahLst/>
              <a:cxnLst>
                <a:cxn ang="0">
                  <a:pos x="692" y="0"/>
                </a:cxn>
                <a:cxn ang="0">
                  <a:pos x="0" y="106"/>
                </a:cxn>
                <a:cxn ang="0">
                  <a:pos x="28" y="348"/>
                </a:cxn>
                <a:cxn ang="0">
                  <a:pos x="715" y="237"/>
                </a:cxn>
                <a:cxn ang="0">
                  <a:pos x="728" y="43"/>
                </a:cxn>
                <a:cxn ang="0">
                  <a:pos x="692" y="0"/>
                </a:cxn>
                <a:cxn ang="0">
                  <a:pos x="692" y="0"/>
                </a:cxn>
              </a:cxnLst>
              <a:rect l="0" t="0" r="r" b="b"/>
              <a:pathLst>
                <a:path w="728" h="348">
                  <a:moveTo>
                    <a:pt x="692" y="0"/>
                  </a:moveTo>
                  <a:lnTo>
                    <a:pt x="0" y="106"/>
                  </a:lnTo>
                  <a:lnTo>
                    <a:pt x="28" y="348"/>
                  </a:lnTo>
                  <a:lnTo>
                    <a:pt x="715" y="237"/>
                  </a:lnTo>
                  <a:lnTo>
                    <a:pt x="728" y="43"/>
                  </a:lnTo>
                  <a:lnTo>
                    <a:pt x="692" y="0"/>
                  </a:lnTo>
                  <a:lnTo>
                    <a:pt x="692" y="0"/>
                  </a:lnTo>
                  <a:close/>
                </a:path>
              </a:pathLst>
            </a:custGeom>
            <a:solidFill>
              <a:schemeClr val="bg2"/>
            </a:solidFill>
            <a:ln w="9525">
              <a:noFill/>
              <a:round/>
              <a:headEnd/>
              <a:tailEnd/>
            </a:ln>
          </p:spPr>
          <p:txBody>
            <a:bodyPr/>
            <a:lstStyle/>
            <a:p>
              <a:endParaRPr lang="zh-CN" altLang="en-US"/>
            </a:p>
          </p:txBody>
        </p:sp>
        <p:sp>
          <p:nvSpPr>
            <p:cNvPr id="1061" name="Freeform 37"/>
            <p:cNvSpPr>
              <a:spLocks/>
            </p:cNvSpPr>
            <p:nvPr userDrawn="1"/>
          </p:nvSpPr>
          <p:spPr bwMode="auto">
            <a:xfrm>
              <a:off x="347" y="3693"/>
              <a:ext cx="156" cy="67"/>
            </a:xfrm>
            <a:custGeom>
              <a:avLst/>
              <a:gdLst/>
              <a:ahLst/>
              <a:cxnLst>
                <a:cxn ang="0">
                  <a:pos x="272" y="0"/>
                </a:cxn>
                <a:cxn ang="0">
                  <a:pos x="0" y="78"/>
                </a:cxn>
                <a:cxn ang="0">
                  <a:pos x="312" y="135"/>
                </a:cxn>
                <a:cxn ang="0">
                  <a:pos x="272" y="0"/>
                </a:cxn>
                <a:cxn ang="0">
                  <a:pos x="272" y="0"/>
                </a:cxn>
              </a:cxnLst>
              <a:rect l="0" t="0" r="r" b="b"/>
              <a:pathLst>
                <a:path w="312" h="135">
                  <a:moveTo>
                    <a:pt x="272" y="0"/>
                  </a:moveTo>
                  <a:lnTo>
                    <a:pt x="0" y="78"/>
                  </a:lnTo>
                  <a:lnTo>
                    <a:pt x="312" y="135"/>
                  </a:lnTo>
                  <a:lnTo>
                    <a:pt x="272" y="0"/>
                  </a:lnTo>
                  <a:lnTo>
                    <a:pt x="272" y="0"/>
                  </a:lnTo>
                  <a:close/>
                </a:path>
              </a:pathLst>
            </a:custGeom>
            <a:solidFill>
              <a:schemeClr val="accent1"/>
            </a:solidFill>
            <a:ln w="9525">
              <a:noFill/>
              <a:round/>
              <a:headEnd/>
              <a:tailEnd/>
            </a:ln>
          </p:spPr>
          <p:txBody>
            <a:bodyPr/>
            <a:lstStyle/>
            <a:p>
              <a:endParaRPr lang="zh-CN" altLang="en-US"/>
            </a:p>
          </p:txBody>
        </p:sp>
        <p:grpSp>
          <p:nvGrpSpPr>
            <p:cNvPr id="3" name="Group 137"/>
            <p:cNvGrpSpPr>
              <a:grpSpLocks/>
            </p:cNvGrpSpPr>
            <p:nvPr userDrawn="1"/>
          </p:nvGrpSpPr>
          <p:grpSpPr bwMode="auto">
            <a:xfrm>
              <a:off x="5" y="3490"/>
              <a:ext cx="1124" cy="780"/>
              <a:chOff x="5" y="3490"/>
              <a:chExt cx="1124" cy="780"/>
            </a:xfrm>
          </p:grpSpPr>
          <p:grpSp>
            <p:nvGrpSpPr>
              <p:cNvPr id="4" name="Group 128"/>
              <p:cNvGrpSpPr>
                <a:grpSpLocks/>
              </p:cNvGrpSpPr>
              <p:nvPr userDrawn="1"/>
            </p:nvGrpSpPr>
            <p:grpSpPr bwMode="auto">
              <a:xfrm>
                <a:off x="499" y="3562"/>
                <a:ext cx="548" cy="708"/>
                <a:chOff x="499" y="3562"/>
                <a:chExt cx="548" cy="708"/>
              </a:xfrm>
            </p:grpSpPr>
            <p:sp>
              <p:nvSpPr>
                <p:cNvPr id="1073" name="Freeform 49"/>
                <p:cNvSpPr>
                  <a:spLocks/>
                </p:cNvSpPr>
                <p:nvPr userDrawn="1"/>
              </p:nvSpPr>
              <p:spPr bwMode="auto">
                <a:xfrm>
                  <a:off x="499" y="3587"/>
                  <a:ext cx="157" cy="87"/>
                </a:xfrm>
                <a:custGeom>
                  <a:avLst/>
                  <a:gdLst/>
                  <a:ahLst/>
                  <a:cxnLst>
                    <a:cxn ang="0">
                      <a:pos x="0" y="107"/>
                    </a:cxn>
                    <a:cxn ang="0">
                      <a:pos x="114" y="10"/>
                    </a:cxn>
                    <a:cxn ang="0">
                      <a:pos x="213" y="0"/>
                    </a:cxn>
                    <a:cxn ang="0">
                      <a:pos x="292" y="27"/>
                    </a:cxn>
                    <a:cxn ang="0">
                      <a:pos x="313" y="91"/>
                    </a:cxn>
                    <a:cxn ang="0">
                      <a:pos x="167" y="67"/>
                    </a:cxn>
                    <a:cxn ang="0">
                      <a:pos x="74" y="101"/>
                    </a:cxn>
                    <a:cxn ang="0">
                      <a:pos x="13" y="175"/>
                    </a:cxn>
                    <a:cxn ang="0">
                      <a:pos x="0" y="107"/>
                    </a:cxn>
                    <a:cxn ang="0">
                      <a:pos x="0" y="107"/>
                    </a:cxn>
                  </a:cxnLst>
                  <a:rect l="0" t="0" r="r" b="b"/>
                  <a:pathLst>
                    <a:path w="313" h="175">
                      <a:moveTo>
                        <a:pt x="0" y="107"/>
                      </a:moveTo>
                      <a:lnTo>
                        <a:pt x="114" y="10"/>
                      </a:lnTo>
                      <a:lnTo>
                        <a:pt x="213" y="0"/>
                      </a:lnTo>
                      <a:lnTo>
                        <a:pt x="292" y="27"/>
                      </a:lnTo>
                      <a:lnTo>
                        <a:pt x="313" y="91"/>
                      </a:lnTo>
                      <a:lnTo>
                        <a:pt x="167" y="67"/>
                      </a:lnTo>
                      <a:lnTo>
                        <a:pt x="74" y="101"/>
                      </a:lnTo>
                      <a:lnTo>
                        <a:pt x="13" y="175"/>
                      </a:lnTo>
                      <a:lnTo>
                        <a:pt x="0" y="107"/>
                      </a:lnTo>
                      <a:lnTo>
                        <a:pt x="0" y="107"/>
                      </a:lnTo>
                      <a:close/>
                    </a:path>
                  </a:pathLst>
                </a:custGeom>
                <a:solidFill>
                  <a:schemeClr val="accent2"/>
                </a:solidFill>
                <a:ln w="9525">
                  <a:noFill/>
                  <a:round/>
                  <a:headEnd/>
                  <a:tailEnd/>
                </a:ln>
              </p:spPr>
              <p:txBody>
                <a:bodyPr/>
                <a:lstStyle/>
                <a:p>
                  <a:endParaRPr lang="zh-CN" altLang="en-US"/>
                </a:p>
              </p:txBody>
            </p:sp>
            <p:sp>
              <p:nvSpPr>
                <p:cNvPr id="1077" name="Freeform 53"/>
                <p:cNvSpPr>
                  <a:spLocks/>
                </p:cNvSpPr>
                <p:nvPr userDrawn="1"/>
              </p:nvSpPr>
              <p:spPr bwMode="auto">
                <a:xfrm>
                  <a:off x="636" y="4137"/>
                  <a:ext cx="115" cy="133"/>
                </a:xfrm>
                <a:custGeom>
                  <a:avLst/>
                  <a:gdLst/>
                  <a:ahLst/>
                  <a:cxnLst>
                    <a:cxn ang="0">
                      <a:pos x="0" y="40"/>
                    </a:cxn>
                    <a:cxn ang="0">
                      <a:pos x="160" y="266"/>
                    </a:cxn>
                    <a:cxn ang="0">
                      <a:pos x="230" y="251"/>
                    </a:cxn>
                    <a:cxn ang="0">
                      <a:pos x="223" y="17"/>
                    </a:cxn>
                    <a:cxn ang="0">
                      <a:pos x="166" y="0"/>
                    </a:cxn>
                    <a:cxn ang="0">
                      <a:pos x="179" y="197"/>
                    </a:cxn>
                    <a:cxn ang="0">
                      <a:pos x="71" y="4"/>
                    </a:cxn>
                    <a:cxn ang="0">
                      <a:pos x="0" y="40"/>
                    </a:cxn>
                    <a:cxn ang="0">
                      <a:pos x="0" y="40"/>
                    </a:cxn>
                  </a:cxnLst>
                  <a:rect l="0" t="0" r="r" b="b"/>
                  <a:pathLst>
                    <a:path w="230" h="266">
                      <a:moveTo>
                        <a:pt x="0" y="40"/>
                      </a:moveTo>
                      <a:lnTo>
                        <a:pt x="160" y="266"/>
                      </a:lnTo>
                      <a:lnTo>
                        <a:pt x="230" y="251"/>
                      </a:lnTo>
                      <a:lnTo>
                        <a:pt x="223" y="17"/>
                      </a:lnTo>
                      <a:lnTo>
                        <a:pt x="166" y="0"/>
                      </a:lnTo>
                      <a:lnTo>
                        <a:pt x="179" y="197"/>
                      </a:lnTo>
                      <a:lnTo>
                        <a:pt x="71" y="4"/>
                      </a:lnTo>
                      <a:lnTo>
                        <a:pt x="0" y="40"/>
                      </a:lnTo>
                      <a:lnTo>
                        <a:pt x="0" y="40"/>
                      </a:lnTo>
                      <a:close/>
                    </a:path>
                  </a:pathLst>
                </a:custGeom>
                <a:solidFill>
                  <a:schemeClr val="accent2"/>
                </a:solidFill>
                <a:ln w="9525">
                  <a:noFill/>
                  <a:round/>
                  <a:headEnd/>
                  <a:tailEnd/>
                </a:ln>
              </p:spPr>
              <p:txBody>
                <a:bodyPr/>
                <a:lstStyle/>
                <a:p>
                  <a:endParaRPr lang="zh-CN" altLang="en-US"/>
                </a:p>
              </p:txBody>
            </p:sp>
            <p:sp>
              <p:nvSpPr>
                <p:cNvPr id="1080" name="Freeform 56"/>
                <p:cNvSpPr>
                  <a:spLocks/>
                </p:cNvSpPr>
                <p:nvPr userDrawn="1"/>
              </p:nvSpPr>
              <p:spPr bwMode="auto">
                <a:xfrm>
                  <a:off x="1004" y="3562"/>
                  <a:ext cx="43" cy="117"/>
                </a:xfrm>
                <a:custGeom>
                  <a:avLst/>
                  <a:gdLst/>
                  <a:ahLst/>
                  <a:cxnLst>
                    <a:cxn ang="0">
                      <a:pos x="0" y="19"/>
                    </a:cxn>
                    <a:cxn ang="0">
                      <a:pos x="36" y="93"/>
                    </a:cxn>
                    <a:cxn ang="0">
                      <a:pos x="44" y="154"/>
                    </a:cxn>
                    <a:cxn ang="0">
                      <a:pos x="27" y="234"/>
                    </a:cxn>
                    <a:cxn ang="0">
                      <a:pos x="80" y="220"/>
                    </a:cxn>
                    <a:cxn ang="0">
                      <a:pos x="87" y="116"/>
                    </a:cxn>
                    <a:cxn ang="0">
                      <a:pos x="46" y="0"/>
                    </a:cxn>
                    <a:cxn ang="0">
                      <a:pos x="0" y="19"/>
                    </a:cxn>
                    <a:cxn ang="0">
                      <a:pos x="0" y="19"/>
                    </a:cxn>
                  </a:cxnLst>
                  <a:rect l="0" t="0" r="r" b="b"/>
                  <a:pathLst>
                    <a:path w="87" h="234">
                      <a:moveTo>
                        <a:pt x="0" y="19"/>
                      </a:moveTo>
                      <a:lnTo>
                        <a:pt x="36" y="93"/>
                      </a:lnTo>
                      <a:lnTo>
                        <a:pt x="44" y="154"/>
                      </a:lnTo>
                      <a:lnTo>
                        <a:pt x="27" y="234"/>
                      </a:lnTo>
                      <a:lnTo>
                        <a:pt x="80" y="220"/>
                      </a:lnTo>
                      <a:lnTo>
                        <a:pt x="87" y="116"/>
                      </a:lnTo>
                      <a:lnTo>
                        <a:pt x="46" y="0"/>
                      </a:lnTo>
                      <a:lnTo>
                        <a:pt x="0" y="19"/>
                      </a:lnTo>
                      <a:lnTo>
                        <a:pt x="0" y="19"/>
                      </a:lnTo>
                      <a:close/>
                    </a:path>
                  </a:pathLst>
                </a:custGeom>
                <a:solidFill>
                  <a:schemeClr val="accent2"/>
                </a:solidFill>
                <a:ln w="9525">
                  <a:noFill/>
                  <a:round/>
                  <a:headEnd/>
                  <a:tailEnd/>
                </a:ln>
              </p:spPr>
              <p:txBody>
                <a:bodyPr/>
                <a:lstStyle/>
                <a:p>
                  <a:endParaRPr lang="zh-CN" altLang="en-US"/>
                </a:p>
              </p:txBody>
            </p:sp>
          </p:grpSp>
          <p:sp>
            <p:nvSpPr>
              <p:cNvPr id="1070" name="Freeform 46"/>
              <p:cNvSpPr>
                <a:spLocks/>
              </p:cNvSpPr>
              <p:nvPr userDrawn="1"/>
            </p:nvSpPr>
            <p:spPr bwMode="auto">
              <a:xfrm>
                <a:off x="76" y="3732"/>
                <a:ext cx="595" cy="250"/>
              </a:xfrm>
              <a:custGeom>
                <a:avLst/>
                <a:gdLst/>
                <a:ahLst/>
                <a:cxnLst>
                  <a:cxn ang="0">
                    <a:pos x="100" y="0"/>
                  </a:cxn>
                  <a:cxn ang="0">
                    <a:pos x="1190" y="490"/>
                  </a:cxn>
                  <a:cxn ang="0">
                    <a:pos x="1076" y="500"/>
                  </a:cxn>
                  <a:cxn ang="0">
                    <a:pos x="0" y="27"/>
                  </a:cxn>
                  <a:cxn ang="0">
                    <a:pos x="100" y="0"/>
                  </a:cxn>
                  <a:cxn ang="0">
                    <a:pos x="100" y="0"/>
                  </a:cxn>
                </a:cxnLst>
                <a:rect l="0" t="0" r="r" b="b"/>
                <a:pathLst>
                  <a:path w="1190" h="500">
                    <a:moveTo>
                      <a:pt x="100" y="0"/>
                    </a:moveTo>
                    <a:lnTo>
                      <a:pt x="1190" y="490"/>
                    </a:lnTo>
                    <a:lnTo>
                      <a:pt x="1076" y="500"/>
                    </a:lnTo>
                    <a:lnTo>
                      <a:pt x="0" y="27"/>
                    </a:lnTo>
                    <a:lnTo>
                      <a:pt x="100" y="0"/>
                    </a:lnTo>
                    <a:lnTo>
                      <a:pt x="100" y="0"/>
                    </a:lnTo>
                    <a:close/>
                  </a:path>
                </a:pathLst>
              </a:custGeom>
              <a:solidFill>
                <a:schemeClr val="accent2"/>
              </a:solidFill>
              <a:ln w="9525">
                <a:noFill/>
                <a:round/>
                <a:headEnd/>
                <a:tailEnd/>
              </a:ln>
            </p:spPr>
            <p:txBody>
              <a:bodyPr/>
              <a:lstStyle/>
              <a:p>
                <a:endParaRPr lang="zh-CN" altLang="en-US"/>
              </a:p>
            </p:txBody>
          </p:sp>
          <p:sp>
            <p:nvSpPr>
              <p:cNvPr id="1074" name="Freeform 50"/>
              <p:cNvSpPr>
                <a:spLocks/>
              </p:cNvSpPr>
              <p:nvPr userDrawn="1"/>
            </p:nvSpPr>
            <p:spPr bwMode="auto">
              <a:xfrm>
                <a:off x="260" y="3886"/>
                <a:ext cx="244" cy="148"/>
              </a:xfrm>
              <a:custGeom>
                <a:avLst/>
                <a:gdLst/>
                <a:ahLst/>
                <a:cxnLst>
                  <a:cxn ang="0">
                    <a:pos x="14" y="34"/>
                  </a:cxn>
                  <a:cxn ang="0">
                    <a:pos x="160" y="66"/>
                  </a:cxn>
                  <a:cxn ang="0">
                    <a:pos x="324" y="137"/>
                  </a:cxn>
                  <a:cxn ang="0">
                    <a:pos x="440" y="243"/>
                  </a:cxn>
                  <a:cxn ang="0">
                    <a:pos x="326" y="230"/>
                  </a:cxn>
                  <a:cxn ang="0">
                    <a:pos x="139" y="146"/>
                  </a:cxn>
                  <a:cxn ang="0">
                    <a:pos x="50" y="80"/>
                  </a:cxn>
                  <a:cxn ang="0">
                    <a:pos x="107" y="163"/>
                  </a:cxn>
                  <a:cxn ang="0">
                    <a:pos x="272" y="270"/>
                  </a:cxn>
                  <a:cxn ang="0">
                    <a:pos x="466" y="296"/>
                  </a:cxn>
                  <a:cxn ang="0">
                    <a:pos x="489" y="224"/>
                  </a:cxn>
                  <a:cxn ang="0">
                    <a:pos x="394" y="120"/>
                  </a:cxn>
                  <a:cxn ang="0">
                    <a:pos x="170" y="17"/>
                  </a:cxn>
                  <a:cxn ang="0">
                    <a:pos x="0" y="0"/>
                  </a:cxn>
                  <a:cxn ang="0">
                    <a:pos x="14" y="34"/>
                  </a:cxn>
                  <a:cxn ang="0">
                    <a:pos x="14" y="34"/>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lnTo>
                      <a:pt x="14" y="34"/>
                    </a:lnTo>
                    <a:close/>
                  </a:path>
                </a:pathLst>
              </a:custGeom>
              <a:solidFill>
                <a:schemeClr val="accent2"/>
              </a:solidFill>
              <a:ln w="9525">
                <a:noFill/>
                <a:round/>
                <a:headEnd/>
                <a:tailEnd/>
              </a:ln>
            </p:spPr>
            <p:txBody>
              <a:bodyPr/>
              <a:lstStyle/>
              <a:p>
                <a:endParaRPr lang="zh-CN" altLang="en-US"/>
              </a:p>
            </p:txBody>
          </p:sp>
          <p:sp>
            <p:nvSpPr>
              <p:cNvPr id="1075" name="Freeform 51"/>
              <p:cNvSpPr>
                <a:spLocks/>
              </p:cNvSpPr>
              <p:nvPr userDrawn="1"/>
            </p:nvSpPr>
            <p:spPr bwMode="auto">
              <a:xfrm>
                <a:off x="565" y="3680"/>
                <a:ext cx="107" cy="238"/>
              </a:xfrm>
              <a:custGeom>
                <a:avLst/>
                <a:gdLst/>
                <a:ahLst/>
                <a:cxnLst>
                  <a:cxn ang="0">
                    <a:pos x="24" y="0"/>
                  </a:cxn>
                  <a:cxn ang="0">
                    <a:pos x="91" y="25"/>
                  </a:cxn>
                  <a:cxn ang="0">
                    <a:pos x="80" y="192"/>
                  </a:cxn>
                  <a:cxn ang="0">
                    <a:pos x="106" y="327"/>
                  </a:cxn>
                  <a:cxn ang="0">
                    <a:pos x="213" y="451"/>
                  </a:cxn>
                  <a:cxn ang="0">
                    <a:pos x="97" y="478"/>
                  </a:cxn>
                  <a:cxn ang="0">
                    <a:pos x="30" y="344"/>
                  </a:cxn>
                  <a:cxn ang="0">
                    <a:pos x="0" y="57"/>
                  </a:cxn>
                  <a:cxn ang="0">
                    <a:pos x="24" y="0"/>
                  </a:cxn>
                  <a:cxn ang="0">
                    <a:pos x="24" y="0"/>
                  </a:cxn>
                </a:cxnLst>
                <a:rect l="0" t="0" r="r" b="b"/>
                <a:pathLst>
                  <a:path w="213" h="478">
                    <a:moveTo>
                      <a:pt x="24" y="0"/>
                    </a:moveTo>
                    <a:lnTo>
                      <a:pt x="91" y="25"/>
                    </a:lnTo>
                    <a:lnTo>
                      <a:pt x="80" y="192"/>
                    </a:lnTo>
                    <a:lnTo>
                      <a:pt x="106" y="327"/>
                    </a:lnTo>
                    <a:lnTo>
                      <a:pt x="213" y="451"/>
                    </a:lnTo>
                    <a:lnTo>
                      <a:pt x="97" y="478"/>
                    </a:lnTo>
                    <a:lnTo>
                      <a:pt x="30" y="344"/>
                    </a:lnTo>
                    <a:lnTo>
                      <a:pt x="0" y="57"/>
                    </a:lnTo>
                    <a:lnTo>
                      <a:pt x="24" y="0"/>
                    </a:lnTo>
                    <a:lnTo>
                      <a:pt x="24" y="0"/>
                    </a:lnTo>
                    <a:close/>
                  </a:path>
                </a:pathLst>
              </a:custGeom>
              <a:solidFill>
                <a:schemeClr val="accent2"/>
              </a:solidFill>
              <a:ln w="9525">
                <a:noFill/>
                <a:round/>
                <a:headEnd/>
                <a:tailEnd/>
              </a:ln>
            </p:spPr>
            <p:txBody>
              <a:bodyPr/>
              <a:lstStyle/>
              <a:p>
                <a:endParaRPr lang="zh-CN" altLang="en-US"/>
              </a:p>
            </p:txBody>
          </p:sp>
          <p:grpSp>
            <p:nvGrpSpPr>
              <p:cNvPr id="5" name="Group 126"/>
              <p:cNvGrpSpPr>
                <a:grpSpLocks/>
              </p:cNvGrpSpPr>
              <p:nvPr userDrawn="1"/>
            </p:nvGrpSpPr>
            <p:grpSpPr bwMode="auto">
              <a:xfrm>
                <a:off x="5" y="3490"/>
                <a:ext cx="1124" cy="678"/>
                <a:chOff x="5" y="3490"/>
                <a:chExt cx="1124" cy="678"/>
              </a:xfrm>
            </p:grpSpPr>
            <p:sp>
              <p:nvSpPr>
                <p:cNvPr id="1056" name="Freeform 32"/>
                <p:cNvSpPr>
                  <a:spLocks/>
                </p:cNvSpPr>
                <p:nvPr userDrawn="1"/>
              </p:nvSpPr>
              <p:spPr bwMode="auto">
                <a:xfrm>
                  <a:off x="669" y="4048"/>
                  <a:ext cx="75" cy="87"/>
                </a:xfrm>
                <a:custGeom>
                  <a:avLst/>
                  <a:gdLst/>
                  <a:ahLst/>
                  <a:cxnLst>
                    <a:cxn ang="0">
                      <a:pos x="110" y="0"/>
                    </a:cxn>
                    <a:cxn ang="0">
                      <a:pos x="40" y="66"/>
                    </a:cxn>
                    <a:cxn ang="0">
                      <a:pos x="0" y="173"/>
                    </a:cxn>
                    <a:cxn ang="0">
                      <a:pos x="80" y="160"/>
                    </a:cxn>
                    <a:cxn ang="0">
                      <a:pos x="103" y="84"/>
                    </a:cxn>
                    <a:cxn ang="0">
                      <a:pos x="150" y="27"/>
                    </a:cxn>
                    <a:cxn ang="0">
                      <a:pos x="110" y="0"/>
                    </a:cxn>
                    <a:cxn ang="0">
                      <a:pos x="110" y="0"/>
                    </a:cxn>
                  </a:cxnLst>
                  <a:rect l="0" t="0" r="r" b="b"/>
                  <a:pathLst>
                    <a:path w="150" h="173">
                      <a:moveTo>
                        <a:pt x="110" y="0"/>
                      </a:moveTo>
                      <a:lnTo>
                        <a:pt x="40" y="66"/>
                      </a:lnTo>
                      <a:lnTo>
                        <a:pt x="0" y="173"/>
                      </a:lnTo>
                      <a:lnTo>
                        <a:pt x="80" y="160"/>
                      </a:lnTo>
                      <a:lnTo>
                        <a:pt x="103" y="84"/>
                      </a:lnTo>
                      <a:lnTo>
                        <a:pt x="150" y="27"/>
                      </a:lnTo>
                      <a:lnTo>
                        <a:pt x="110" y="0"/>
                      </a:lnTo>
                      <a:lnTo>
                        <a:pt x="110" y="0"/>
                      </a:lnTo>
                      <a:close/>
                    </a:path>
                  </a:pathLst>
                </a:custGeom>
                <a:solidFill>
                  <a:schemeClr val="accent2"/>
                </a:solidFill>
                <a:ln w="9525">
                  <a:noFill/>
                  <a:round/>
                  <a:headEnd/>
                  <a:tailEnd/>
                </a:ln>
              </p:spPr>
              <p:txBody>
                <a:bodyPr/>
                <a:lstStyle/>
                <a:p>
                  <a:endParaRPr lang="zh-CN" altLang="en-US"/>
                </a:p>
              </p:txBody>
            </p:sp>
            <p:sp>
              <p:nvSpPr>
                <p:cNvPr id="1069" name="Freeform 45"/>
                <p:cNvSpPr>
                  <a:spLocks/>
                </p:cNvSpPr>
                <p:nvPr userDrawn="1"/>
              </p:nvSpPr>
              <p:spPr bwMode="auto">
                <a:xfrm>
                  <a:off x="5" y="3728"/>
                  <a:ext cx="842" cy="440"/>
                </a:xfrm>
                <a:custGeom>
                  <a:avLst/>
                  <a:gdLst/>
                  <a:ahLst/>
                  <a:cxnLst>
                    <a:cxn ang="0">
                      <a:pos x="156" y="0"/>
                    </a:cxn>
                    <a:cxn ang="0">
                      <a:pos x="63" y="52"/>
                    </a:cxn>
                    <a:cxn ang="0">
                      <a:pos x="0" y="208"/>
                    </a:cxn>
                    <a:cxn ang="0">
                      <a:pos x="67" y="358"/>
                    </a:cxn>
                    <a:cxn ang="0">
                      <a:pos x="1182" y="867"/>
                    </a:cxn>
                    <a:cxn ang="0">
                      <a:pos x="1422" y="835"/>
                    </a:cxn>
                    <a:cxn ang="0">
                      <a:pos x="1616" y="880"/>
                    </a:cxn>
                    <a:cxn ang="0">
                      <a:pos x="1684" y="808"/>
                    </a:cxn>
                    <a:cxn ang="0">
                      <a:pos x="1502" y="664"/>
                    </a:cxn>
                    <a:cxn ang="0">
                      <a:pos x="1428" y="512"/>
                    </a:cxn>
                    <a:cxn ang="0">
                      <a:pos x="1369" y="527"/>
                    </a:cxn>
                    <a:cxn ang="0">
                      <a:pos x="1439" y="664"/>
                    </a:cxn>
                    <a:cxn ang="0">
                      <a:pos x="1578" y="810"/>
                    </a:cxn>
                    <a:cxn ang="0">
                      <a:pos x="1413" y="787"/>
                    </a:cxn>
                    <a:cxn ang="0">
                      <a:pos x="1219" y="814"/>
                    </a:cxn>
                    <a:cxn ang="0">
                      <a:pos x="1255" y="650"/>
                    </a:cxn>
                    <a:cxn ang="0">
                      <a:pos x="1338" y="538"/>
                    </a:cxn>
                    <a:cxn ang="0">
                      <a:pos x="1241" y="552"/>
                    </a:cxn>
                    <a:cxn ang="0">
                      <a:pos x="1165" y="658"/>
                    </a:cxn>
                    <a:cxn ang="0">
                      <a:pos x="1139" y="791"/>
                    </a:cxn>
                    <a:cxn ang="0">
                      <a:pos x="107" y="310"/>
                    </a:cxn>
                    <a:cxn ang="0">
                      <a:pos x="80" y="215"/>
                    </a:cxn>
                    <a:cxn ang="0">
                      <a:pos x="103" y="95"/>
                    </a:cxn>
                    <a:cxn ang="0">
                      <a:pos x="217" y="0"/>
                    </a:cxn>
                    <a:cxn ang="0">
                      <a:pos x="156" y="0"/>
                    </a:cxn>
                    <a:cxn ang="0">
                      <a:pos x="156" y="0"/>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lnTo>
                        <a:pt x="156" y="0"/>
                      </a:lnTo>
                      <a:close/>
                    </a:path>
                  </a:pathLst>
                </a:custGeom>
                <a:solidFill>
                  <a:schemeClr val="accent2"/>
                </a:solidFill>
                <a:ln w="9525">
                  <a:noFill/>
                  <a:round/>
                  <a:headEnd/>
                  <a:tailEnd/>
                </a:ln>
              </p:spPr>
              <p:txBody>
                <a:bodyPr/>
                <a:lstStyle/>
                <a:p>
                  <a:endParaRPr lang="zh-CN" altLang="en-US"/>
                </a:p>
              </p:txBody>
            </p:sp>
            <p:sp>
              <p:nvSpPr>
                <p:cNvPr id="1071" name="Freeform 47"/>
                <p:cNvSpPr>
                  <a:spLocks/>
                </p:cNvSpPr>
                <p:nvPr userDrawn="1"/>
              </p:nvSpPr>
              <p:spPr bwMode="auto">
                <a:xfrm>
                  <a:off x="106" y="3770"/>
                  <a:ext cx="80" cy="167"/>
                </a:xfrm>
                <a:custGeom>
                  <a:avLst/>
                  <a:gdLst/>
                  <a:ahLst/>
                  <a:cxnLst>
                    <a:cxn ang="0">
                      <a:pos x="116" y="0"/>
                    </a:cxn>
                    <a:cxn ang="0">
                      <a:pos x="19" y="106"/>
                    </a:cxn>
                    <a:cxn ang="0">
                      <a:pos x="0" y="230"/>
                    </a:cxn>
                    <a:cxn ang="0">
                      <a:pos x="33" y="314"/>
                    </a:cxn>
                    <a:cxn ang="0">
                      <a:pos x="94" y="335"/>
                    </a:cxn>
                    <a:cxn ang="0">
                      <a:pos x="76" y="154"/>
                    </a:cxn>
                    <a:cxn ang="0">
                      <a:pos x="160" y="17"/>
                    </a:cxn>
                    <a:cxn ang="0">
                      <a:pos x="116" y="0"/>
                    </a:cxn>
                    <a:cxn ang="0">
                      <a:pos x="116" y="0"/>
                    </a:cxn>
                  </a:cxnLst>
                  <a:rect l="0" t="0" r="r" b="b"/>
                  <a:pathLst>
                    <a:path w="160" h="335">
                      <a:moveTo>
                        <a:pt x="116" y="0"/>
                      </a:moveTo>
                      <a:lnTo>
                        <a:pt x="19" y="106"/>
                      </a:lnTo>
                      <a:lnTo>
                        <a:pt x="0" y="230"/>
                      </a:lnTo>
                      <a:lnTo>
                        <a:pt x="33" y="314"/>
                      </a:lnTo>
                      <a:lnTo>
                        <a:pt x="94" y="335"/>
                      </a:lnTo>
                      <a:lnTo>
                        <a:pt x="76" y="154"/>
                      </a:lnTo>
                      <a:lnTo>
                        <a:pt x="160" y="17"/>
                      </a:lnTo>
                      <a:lnTo>
                        <a:pt x="116" y="0"/>
                      </a:lnTo>
                      <a:lnTo>
                        <a:pt x="116" y="0"/>
                      </a:lnTo>
                      <a:close/>
                    </a:path>
                  </a:pathLst>
                </a:custGeom>
                <a:solidFill>
                  <a:schemeClr val="accent2"/>
                </a:solidFill>
                <a:ln w="9525">
                  <a:noFill/>
                  <a:round/>
                  <a:headEnd/>
                  <a:tailEnd/>
                </a:ln>
              </p:spPr>
              <p:txBody>
                <a:bodyPr/>
                <a:lstStyle/>
                <a:p>
                  <a:endParaRPr lang="zh-CN" altLang="en-US"/>
                </a:p>
              </p:txBody>
            </p:sp>
            <p:sp>
              <p:nvSpPr>
                <p:cNvPr id="1072" name="Freeform 48"/>
                <p:cNvSpPr>
                  <a:spLocks/>
                </p:cNvSpPr>
                <p:nvPr userDrawn="1"/>
              </p:nvSpPr>
              <p:spPr bwMode="auto">
                <a:xfrm>
                  <a:off x="449" y="3490"/>
                  <a:ext cx="322" cy="594"/>
                </a:xfrm>
                <a:custGeom>
                  <a:avLst/>
                  <a:gdLst/>
                  <a:ahLst/>
                  <a:cxnLst>
                    <a:cxn ang="0">
                      <a:pos x="218" y="896"/>
                    </a:cxn>
                    <a:cxn ang="0">
                      <a:pos x="0" y="124"/>
                    </a:cxn>
                    <a:cxn ang="0">
                      <a:pos x="81" y="38"/>
                    </a:cxn>
                    <a:cxn ang="0">
                      <a:pos x="258" y="0"/>
                    </a:cxn>
                    <a:cxn ang="0">
                      <a:pos x="399" y="57"/>
                    </a:cxn>
                    <a:cxn ang="0">
                      <a:pos x="642" y="1188"/>
                    </a:cxn>
                    <a:cxn ang="0">
                      <a:pos x="555" y="1091"/>
                    </a:cxn>
                    <a:cxn ang="0">
                      <a:pos x="355" y="97"/>
                    </a:cxn>
                    <a:cxn ang="0">
                      <a:pos x="226" y="61"/>
                    </a:cxn>
                    <a:cxn ang="0">
                      <a:pos x="119" y="74"/>
                    </a:cxn>
                    <a:cxn ang="0">
                      <a:pos x="76" y="141"/>
                    </a:cxn>
                    <a:cxn ang="0">
                      <a:pos x="306" y="924"/>
                    </a:cxn>
                    <a:cxn ang="0">
                      <a:pos x="218" y="896"/>
                    </a:cxn>
                    <a:cxn ang="0">
                      <a:pos x="218" y="896"/>
                    </a:cxn>
                  </a:cxnLst>
                  <a:rect l="0" t="0" r="r" b="b"/>
                  <a:pathLst>
                    <a:path w="642" h="1188">
                      <a:moveTo>
                        <a:pt x="218" y="896"/>
                      </a:moveTo>
                      <a:lnTo>
                        <a:pt x="0" y="124"/>
                      </a:lnTo>
                      <a:lnTo>
                        <a:pt x="81" y="38"/>
                      </a:lnTo>
                      <a:lnTo>
                        <a:pt x="258" y="0"/>
                      </a:lnTo>
                      <a:lnTo>
                        <a:pt x="399" y="57"/>
                      </a:lnTo>
                      <a:lnTo>
                        <a:pt x="642" y="1188"/>
                      </a:lnTo>
                      <a:lnTo>
                        <a:pt x="555" y="1091"/>
                      </a:lnTo>
                      <a:lnTo>
                        <a:pt x="355" y="97"/>
                      </a:lnTo>
                      <a:lnTo>
                        <a:pt x="226" y="61"/>
                      </a:lnTo>
                      <a:lnTo>
                        <a:pt x="119" y="74"/>
                      </a:lnTo>
                      <a:lnTo>
                        <a:pt x="76" y="141"/>
                      </a:lnTo>
                      <a:lnTo>
                        <a:pt x="306" y="924"/>
                      </a:lnTo>
                      <a:lnTo>
                        <a:pt x="218" y="896"/>
                      </a:lnTo>
                      <a:lnTo>
                        <a:pt x="218" y="896"/>
                      </a:lnTo>
                      <a:close/>
                    </a:path>
                  </a:pathLst>
                </a:custGeom>
                <a:solidFill>
                  <a:schemeClr val="accent2"/>
                </a:solidFill>
                <a:ln w="9525">
                  <a:noFill/>
                  <a:round/>
                  <a:headEnd/>
                  <a:tailEnd/>
                </a:ln>
              </p:spPr>
              <p:txBody>
                <a:bodyPr/>
                <a:lstStyle/>
                <a:p>
                  <a:endParaRPr lang="zh-CN" altLang="en-US"/>
                </a:p>
              </p:txBody>
            </p:sp>
            <p:sp>
              <p:nvSpPr>
                <p:cNvPr id="1076" name="Freeform 52"/>
                <p:cNvSpPr>
                  <a:spLocks/>
                </p:cNvSpPr>
                <p:nvPr userDrawn="1"/>
              </p:nvSpPr>
              <p:spPr bwMode="auto">
                <a:xfrm>
                  <a:off x="578" y="3650"/>
                  <a:ext cx="96" cy="252"/>
                </a:xfrm>
                <a:custGeom>
                  <a:avLst/>
                  <a:gdLst/>
                  <a:ahLst/>
                  <a:cxnLst>
                    <a:cxn ang="0">
                      <a:pos x="0" y="27"/>
                    </a:cxn>
                    <a:cxn ang="0">
                      <a:pos x="76" y="194"/>
                    </a:cxn>
                    <a:cxn ang="0">
                      <a:pos x="113" y="318"/>
                    </a:cxn>
                    <a:cxn ang="0">
                      <a:pos x="116" y="504"/>
                    </a:cxn>
                    <a:cxn ang="0">
                      <a:pos x="192" y="504"/>
                    </a:cxn>
                    <a:cxn ang="0">
                      <a:pos x="187" y="360"/>
                    </a:cxn>
                    <a:cxn ang="0">
                      <a:pos x="162" y="208"/>
                    </a:cxn>
                    <a:cxn ang="0">
                      <a:pos x="99" y="59"/>
                    </a:cxn>
                    <a:cxn ang="0">
                      <a:pos x="63" y="0"/>
                    </a:cxn>
                    <a:cxn ang="0">
                      <a:pos x="0" y="27"/>
                    </a:cxn>
                    <a:cxn ang="0">
                      <a:pos x="0" y="27"/>
                    </a:cxn>
                  </a:cxnLst>
                  <a:rect l="0" t="0" r="r" b="b"/>
                  <a:pathLst>
                    <a:path w="192" h="504">
                      <a:moveTo>
                        <a:pt x="0" y="27"/>
                      </a:moveTo>
                      <a:lnTo>
                        <a:pt x="76" y="194"/>
                      </a:lnTo>
                      <a:lnTo>
                        <a:pt x="113" y="318"/>
                      </a:lnTo>
                      <a:lnTo>
                        <a:pt x="116" y="504"/>
                      </a:lnTo>
                      <a:lnTo>
                        <a:pt x="192" y="504"/>
                      </a:lnTo>
                      <a:lnTo>
                        <a:pt x="187" y="360"/>
                      </a:lnTo>
                      <a:lnTo>
                        <a:pt x="162" y="208"/>
                      </a:lnTo>
                      <a:lnTo>
                        <a:pt x="99" y="59"/>
                      </a:lnTo>
                      <a:lnTo>
                        <a:pt x="63" y="0"/>
                      </a:lnTo>
                      <a:lnTo>
                        <a:pt x="0" y="27"/>
                      </a:lnTo>
                      <a:lnTo>
                        <a:pt x="0" y="27"/>
                      </a:lnTo>
                      <a:close/>
                    </a:path>
                  </a:pathLst>
                </a:custGeom>
                <a:solidFill>
                  <a:schemeClr val="accent2"/>
                </a:solidFill>
                <a:ln w="9525">
                  <a:noFill/>
                  <a:round/>
                  <a:headEnd/>
                  <a:tailEnd/>
                </a:ln>
              </p:spPr>
              <p:txBody>
                <a:bodyPr/>
                <a:lstStyle/>
                <a:p>
                  <a:endParaRPr lang="zh-CN" altLang="en-US"/>
                </a:p>
              </p:txBody>
            </p:sp>
            <p:sp>
              <p:nvSpPr>
                <p:cNvPr id="1078" name="Freeform 54"/>
                <p:cNvSpPr>
                  <a:spLocks/>
                </p:cNvSpPr>
                <p:nvPr userDrawn="1"/>
              </p:nvSpPr>
              <p:spPr bwMode="auto">
                <a:xfrm>
                  <a:off x="328" y="3630"/>
                  <a:ext cx="195" cy="135"/>
                </a:xfrm>
                <a:custGeom>
                  <a:avLst/>
                  <a:gdLst/>
                  <a:ahLst/>
                  <a:cxnLst>
                    <a:cxn ang="0">
                      <a:pos x="297" y="0"/>
                    </a:cxn>
                    <a:cxn ang="0">
                      <a:pos x="257" y="17"/>
                    </a:cxn>
                    <a:cxn ang="0">
                      <a:pos x="253" y="66"/>
                    </a:cxn>
                    <a:cxn ang="0">
                      <a:pos x="0" y="169"/>
                    </a:cxn>
                    <a:cxn ang="0">
                      <a:pos x="0" y="222"/>
                    </a:cxn>
                    <a:cxn ang="0">
                      <a:pos x="284" y="226"/>
                    </a:cxn>
                    <a:cxn ang="0">
                      <a:pos x="320" y="269"/>
                    </a:cxn>
                    <a:cxn ang="0">
                      <a:pos x="390" y="266"/>
                    </a:cxn>
                    <a:cxn ang="0">
                      <a:pos x="383" y="190"/>
                    </a:cxn>
                    <a:cxn ang="0">
                      <a:pos x="116" y="176"/>
                    </a:cxn>
                    <a:cxn ang="0">
                      <a:pos x="333" y="89"/>
                    </a:cxn>
                    <a:cxn ang="0">
                      <a:pos x="297" y="0"/>
                    </a:cxn>
                    <a:cxn ang="0">
                      <a:pos x="297" y="0"/>
                    </a:cxn>
                  </a:cxnLst>
                  <a:rect l="0" t="0" r="r" b="b"/>
                  <a:pathLst>
                    <a:path w="390" h="269">
                      <a:moveTo>
                        <a:pt x="297" y="0"/>
                      </a:moveTo>
                      <a:lnTo>
                        <a:pt x="257" y="17"/>
                      </a:lnTo>
                      <a:lnTo>
                        <a:pt x="253" y="66"/>
                      </a:lnTo>
                      <a:lnTo>
                        <a:pt x="0" y="169"/>
                      </a:lnTo>
                      <a:lnTo>
                        <a:pt x="0" y="222"/>
                      </a:lnTo>
                      <a:lnTo>
                        <a:pt x="284" y="226"/>
                      </a:lnTo>
                      <a:lnTo>
                        <a:pt x="320" y="269"/>
                      </a:lnTo>
                      <a:lnTo>
                        <a:pt x="390" y="266"/>
                      </a:lnTo>
                      <a:lnTo>
                        <a:pt x="383" y="190"/>
                      </a:lnTo>
                      <a:lnTo>
                        <a:pt x="116" y="176"/>
                      </a:lnTo>
                      <a:lnTo>
                        <a:pt x="333" y="89"/>
                      </a:lnTo>
                      <a:lnTo>
                        <a:pt x="297" y="0"/>
                      </a:lnTo>
                      <a:lnTo>
                        <a:pt x="297" y="0"/>
                      </a:lnTo>
                      <a:close/>
                    </a:path>
                  </a:pathLst>
                </a:custGeom>
                <a:solidFill>
                  <a:schemeClr val="accent2"/>
                </a:solidFill>
                <a:ln w="9525">
                  <a:noFill/>
                  <a:round/>
                  <a:headEnd/>
                  <a:tailEnd/>
                </a:ln>
              </p:spPr>
              <p:txBody>
                <a:bodyPr/>
                <a:lstStyle/>
                <a:p>
                  <a:endParaRPr lang="zh-CN" altLang="en-US"/>
                </a:p>
              </p:txBody>
            </p:sp>
            <p:sp>
              <p:nvSpPr>
                <p:cNvPr id="1079" name="Freeform 55"/>
                <p:cNvSpPr>
                  <a:spLocks/>
                </p:cNvSpPr>
                <p:nvPr userDrawn="1"/>
              </p:nvSpPr>
              <p:spPr bwMode="auto">
                <a:xfrm>
                  <a:off x="658" y="3538"/>
                  <a:ext cx="471" cy="212"/>
                </a:xfrm>
                <a:custGeom>
                  <a:avLst/>
                  <a:gdLst/>
                  <a:ahLst/>
                  <a:cxnLst>
                    <a:cxn ang="0">
                      <a:pos x="0" y="131"/>
                    </a:cxn>
                    <a:cxn ang="0">
                      <a:pos x="863" y="0"/>
                    </a:cxn>
                    <a:cxn ang="0">
                      <a:pos x="926" y="78"/>
                    </a:cxn>
                    <a:cxn ang="0">
                      <a:pos x="941" y="181"/>
                    </a:cxn>
                    <a:cxn ang="0">
                      <a:pos x="903" y="282"/>
                    </a:cxn>
                    <a:cxn ang="0">
                      <a:pos x="57" y="424"/>
                    </a:cxn>
                    <a:cxn ang="0">
                      <a:pos x="53" y="384"/>
                    </a:cxn>
                    <a:cxn ang="0">
                      <a:pos x="863" y="242"/>
                    </a:cxn>
                    <a:cxn ang="0">
                      <a:pos x="893" y="145"/>
                    </a:cxn>
                    <a:cxn ang="0">
                      <a:pos x="840" y="57"/>
                    </a:cxn>
                    <a:cxn ang="0">
                      <a:pos x="0" y="185"/>
                    </a:cxn>
                    <a:cxn ang="0">
                      <a:pos x="0" y="131"/>
                    </a:cxn>
                    <a:cxn ang="0">
                      <a:pos x="0" y="131"/>
                    </a:cxn>
                  </a:cxnLst>
                  <a:rect l="0" t="0" r="r" b="b"/>
                  <a:pathLst>
                    <a:path w="941" h="424">
                      <a:moveTo>
                        <a:pt x="0" y="131"/>
                      </a:moveTo>
                      <a:lnTo>
                        <a:pt x="863" y="0"/>
                      </a:lnTo>
                      <a:lnTo>
                        <a:pt x="926" y="78"/>
                      </a:lnTo>
                      <a:lnTo>
                        <a:pt x="941" y="181"/>
                      </a:lnTo>
                      <a:lnTo>
                        <a:pt x="903" y="282"/>
                      </a:lnTo>
                      <a:lnTo>
                        <a:pt x="57" y="424"/>
                      </a:lnTo>
                      <a:lnTo>
                        <a:pt x="53" y="384"/>
                      </a:lnTo>
                      <a:lnTo>
                        <a:pt x="863" y="242"/>
                      </a:lnTo>
                      <a:lnTo>
                        <a:pt x="893" y="145"/>
                      </a:lnTo>
                      <a:lnTo>
                        <a:pt x="840" y="57"/>
                      </a:lnTo>
                      <a:lnTo>
                        <a:pt x="0" y="185"/>
                      </a:lnTo>
                      <a:lnTo>
                        <a:pt x="0" y="131"/>
                      </a:lnTo>
                      <a:lnTo>
                        <a:pt x="0" y="131"/>
                      </a:lnTo>
                      <a:close/>
                    </a:path>
                  </a:pathLst>
                </a:custGeom>
                <a:solidFill>
                  <a:schemeClr val="accent2"/>
                </a:solidFill>
                <a:ln w="9525">
                  <a:noFill/>
                  <a:round/>
                  <a:headEnd/>
                  <a:tailEnd/>
                </a:ln>
              </p:spPr>
              <p:txBody>
                <a:bodyPr/>
                <a:lstStyle/>
                <a:p>
                  <a:endParaRPr lang="zh-CN" altLang="en-US"/>
                </a:p>
              </p:txBody>
            </p:sp>
            <p:sp>
              <p:nvSpPr>
                <p:cNvPr id="1081" name="Freeform 57"/>
                <p:cNvSpPr>
                  <a:spLocks/>
                </p:cNvSpPr>
                <p:nvPr userDrawn="1"/>
              </p:nvSpPr>
              <p:spPr bwMode="auto">
                <a:xfrm>
                  <a:off x="717" y="3606"/>
                  <a:ext cx="245" cy="86"/>
                </a:xfrm>
                <a:custGeom>
                  <a:avLst/>
                  <a:gdLst/>
                  <a:ahLst/>
                  <a:cxnLst>
                    <a:cxn ang="0">
                      <a:pos x="0" y="126"/>
                    </a:cxn>
                    <a:cxn ang="0">
                      <a:pos x="66" y="173"/>
                    </a:cxn>
                    <a:cxn ang="0">
                      <a:pos x="222" y="166"/>
                    </a:cxn>
                    <a:cxn ang="0">
                      <a:pos x="418" y="116"/>
                    </a:cxn>
                    <a:cxn ang="0">
                      <a:pos x="488" y="42"/>
                    </a:cxn>
                    <a:cxn ang="0">
                      <a:pos x="443" y="2"/>
                    </a:cxn>
                    <a:cxn ang="0">
                      <a:pos x="253" y="0"/>
                    </a:cxn>
                    <a:cxn ang="0">
                      <a:pos x="110" y="12"/>
                    </a:cxn>
                    <a:cxn ang="0">
                      <a:pos x="15" y="76"/>
                    </a:cxn>
                    <a:cxn ang="0">
                      <a:pos x="112" y="95"/>
                    </a:cxn>
                    <a:cxn ang="0">
                      <a:pos x="275" y="53"/>
                    </a:cxn>
                    <a:cxn ang="0">
                      <a:pos x="416" y="53"/>
                    </a:cxn>
                    <a:cxn ang="0">
                      <a:pos x="268" y="110"/>
                    </a:cxn>
                    <a:cxn ang="0">
                      <a:pos x="142" y="126"/>
                    </a:cxn>
                    <a:cxn ang="0">
                      <a:pos x="0" y="126"/>
                    </a:cxn>
                    <a:cxn ang="0">
                      <a:pos x="0" y="126"/>
                    </a:cxn>
                  </a:cxnLst>
                  <a:rect l="0" t="0" r="r" b="b"/>
                  <a:pathLst>
                    <a:path w="488" h="173">
                      <a:moveTo>
                        <a:pt x="0" y="126"/>
                      </a:moveTo>
                      <a:lnTo>
                        <a:pt x="66" y="173"/>
                      </a:lnTo>
                      <a:lnTo>
                        <a:pt x="222" y="166"/>
                      </a:lnTo>
                      <a:lnTo>
                        <a:pt x="418" y="116"/>
                      </a:lnTo>
                      <a:lnTo>
                        <a:pt x="488" y="42"/>
                      </a:lnTo>
                      <a:lnTo>
                        <a:pt x="443" y="2"/>
                      </a:lnTo>
                      <a:lnTo>
                        <a:pt x="253" y="0"/>
                      </a:lnTo>
                      <a:lnTo>
                        <a:pt x="110" y="12"/>
                      </a:lnTo>
                      <a:lnTo>
                        <a:pt x="15" y="76"/>
                      </a:lnTo>
                      <a:lnTo>
                        <a:pt x="112" y="95"/>
                      </a:lnTo>
                      <a:lnTo>
                        <a:pt x="275" y="53"/>
                      </a:lnTo>
                      <a:lnTo>
                        <a:pt x="416" y="53"/>
                      </a:lnTo>
                      <a:lnTo>
                        <a:pt x="268" y="110"/>
                      </a:lnTo>
                      <a:lnTo>
                        <a:pt x="142" y="126"/>
                      </a:lnTo>
                      <a:lnTo>
                        <a:pt x="0" y="126"/>
                      </a:lnTo>
                      <a:lnTo>
                        <a:pt x="0" y="126"/>
                      </a:lnTo>
                      <a:close/>
                    </a:path>
                  </a:pathLst>
                </a:custGeom>
                <a:solidFill>
                  <a:schemeClr val="accent2"/>
                </a:solidFill>
                <a:ln w="9525">
                  <a:noFill/>
                  <a:round/>
                  <a:headEnd/>
                  <a:tailEnd/>
                </a:ln>
              </p:spPr>
              <p:txBody>
                <a:bodyPr/>
                <a:lstStyle/>
                <a:p>
                  <a:endParaRPr lang="zh-CN" altLang="en-US"/>
                </a:p>
              </p:txBody>
            </p:sp>
          </p:grpSp>
        </p:grpSp>
      </p:grpSp>
      <p:grpSp>
        <p:nvGrpSpPr>
          <p:cNvPr id="6" name="Group 136"/>
          <p:cNvGrpSpPr>
            <a:grpSpLocks/>
          </p:cNvGrpSpPr>
          <p:nvPr/>
        </p:nvGrpSpPr>
        <p:grpSpPr bwMode="auto">
          <a:xfrm>
            <a:off x="11573934" y="2116139"/>
            <a:ext cx="514351" cy="4308475"/>
            <a:chOff x="5468" y="1333"/>
            <a:chExt cx="243" cy="2714"/>
          </a:xfrm>
        </p:grpSpPr>
        <p:sp>
          <p:nvSpPr>
            <p:cNvPr id="1052" name="Freeform 28"/>
            <p:cNvSpPr>
              <a:spLocks/>
            </p:cNvSpPr>
            <p:nvPr userDrawn="1"/>
          </p:nvSpPr>
          <p:spPr bwMode="auto">
            <a:xfrm flipH="1">
              <a:off x="5468" y="2620"/>
              <a:ext cx="205" cy="1427"/>
            </a:xfrm>
            <a:custGeom>
              <a:avLst/>
              <a:gdLst/>
              <a:ahLst/>
              <a:cxnLst>
                <a:cxn ang="0">
                  <a:pos x="692" y="3156"/>
                </a:cxn>
                <a:cxn ang="0">
                  <a:pos x="380" y="2945"/>
                </a:cxn>
                <a:cxn ang="0">
                  <a:pos x="319" y="2783"/>
                </a:cxn>
                <a:cxn ang="0">
                  <a:pos x="371" y="2542"/>
                </a:cxn>
                <a:cxn ang="0">
                  <a:pos x="591" y="2251"/>
                </a:cxn>
                <a:cxn ang="0">
                  <a:pos x="641" y="2070"/>
                </a:cxn>
                <a:cxn ang="0">
                  <a:pos x="591" y="1948"/>
                </a:cxn>
                <a:cxn ang="0">
                  <a:pos x="401" y="1859"/>
                </a:cxn>
                <a:cxn ang="0">
                  <a:pos x="361" y="1747"/>
                </a:cxn>
                <a:cxn ang="0">
                  <a:pos x="430" y="1587"/>
                </a:cxn>
                <a:cxn ang="0">
                  <a:pos x="741" y="1156"/>
                </a:cxn>
                <a:cxn ang="0">
                  <a:pos x="772" y="945"/>
                </a:cxn>
                <a:cxn ang="0">
                  <a:pos x="692" y="713"/>
                </a:cxn>
                <a:cxn ang="0">
                  <a:pos x="430" y="603"/>
                </a:cxn>
                <a:cxn ang="0">
                  <a:pos x="200" y="422"/>
                </a:cxn>
                <a:cxn ang="0">
                  <a:pos x="0" y="0"/>
                </a:cxn>
                <a:cxn ang="0">
                  <a:pos x="29" y="382"/>
                </a:cxn>
                <a:cxn ang="0">
                  <a:pos x="179" y="612"/>
                </a:cxn>
                <a:cxn ang="0">
                  <a:pos x="380" y="753"/>
                </a:cxn>
                <a:cxn ang="0">
                  <a:pos x="601" y="833"/>
                </a:cxn>
                <a:cxn ang="0">
                  <a:pos x="612" y="1044"/>
                </a:cxn>
                <a:cxn ang="0">
                  <a:pos x="500" y="1266"/>
                </a:cxn>
                <a:cxn ang="0">
                  <a:pos x="240" y="1658"/>
                </a:cxn>
                <a:cxn ang="0">
                  <a:pos x="230" y="1909"/>
                </a:cxn>
                <a:cxn ang="0">
                  <a:pos x="471" y="2049"/>
                </a:cxn>
                <a:cxn ang="0">
                  <a:pos x="460" y="2180"/>
                </a:cxn>
                <a:cxn ang="0">
                  <a:pos x="249" y="2452"/>
                </a:cxn>
                <a:cxn ang="0">
                  <a:pos x="160" y="2713"/>
                </a:cxn>
                <a:cxn ang="0">
                  <a:pos x="240" y="2994"/>
                </a:cxn>
                <a:cxn ang="0">
                  <a:pos x="430" y="3144"/>
                </a:cxn>
                <a:cxn ang="0">
                  <a:pos x="671" y="3266"/>
                </a:cxn>
                <a:cxn ang="0">
                  <a:pos x="692" y="3156"/>
                </a:cxn>
                <a:cxn ang="0">
                  <a:pos x="692" y="3156"/>
                </a:cxn>
              </a:cxnLst>
              <a:rect l="0" t="0" r="r" b="b"/>
              <a:pathLst>
                <a:path w="772" h="3266">
                  <a:moveTo>
                    <a:pt x="692" y="3156"/>
                  </a:moveTo>
                  <a:lnTo>
                    <a:pt x="380" y="2945"/>
                  </a:lnTo>
                  <a:lnTo>
                    <a:pt x="319" y="2783"/>
                  </a:lnTo>
                  <a:lnTo>
                    <a:pt x="371" y="2542"/>
                  </a:lnTo>
                  <a:lnTo>
                    <a:pt x="591" y="2251"/>
                  </a:lnTo>
                  <a:lnTo>
                    <a:pt x="641" y="2070"/>
                  </a:lnTo>
                  <a:lnTo>
                    <a:pt x="591" y="1948"/>
                  </a:lnTo>
                  <a:lnTo>
                    <a:pt x="401" y="1859"/>
                  </a:lnTo>
                  <a:lnTo>
                    <a:pt x="361" y="1747"/>
                  </a:lnTo>
                  <a:lnTo>
                    <a:pt x="430" y="1587"/>
                  </a:lnTo>
                  <a:lnTo>
                    <a:pt x="741" y="1156"/>
                  </a:lnTo>
                  <a:lnTo>
                    <a:pt x="772" y="945"/>
                  </a:lnTo>
                  <a:lnTo>
                    <a:pt x="692" y="713"/>
                  </a:lnTo>
                  <a:lnTo>
                    <a:pt x="430" y="603"/>
                  </a:lnTo>
                  <a:lnTo>
                    <a:pt x="200" y="422"/>
                  </a:lnTo>
                  <a:lnTo>
                    <a:pt x="0" y="0"/>
                  </a:lnTo>
                  <a:lnTo>
                    <a:pt x="29" y="382"/>
                  </a:lnTo>
                  <a:lnTo>
                    <a:pt x="179" y="612"/>
                  </a:lnTo>
                  <a:lnTo>
                    <a:pt x="380" y="753"/>
                  </a:lnTo>
                  <a:lnTo>
                    <a:pt x="601" y="833"/>
                  </a:lnTo>
                  <a:lnTo>
                    <a:pt x="612" y="1044"/>
                  </a:lnTo>
                  <a:lnTo>
                    <a:pt x="500" y="1266"/>
                  </a:lnTo>
                  <a:lnTo>
                    <a:pt x="240" y="1658"/>
                  </a:lnTo>
                  <a:lnTo>
                    <a:pt x="230" y="1909"/>
                  </a:lnTo>
                  <a:lnTo>
                    <a:pt x="471" y="2049"/>
                  </a:lnTo>
                  <a:lnTo>
                    <a:pt x="460" y="2180"/>
                  </a:lnTo>
                  <a:lnTo>
                    <a:pt x="249" y="2452"/>
                  </a:lnTo>
                  <a:lnTo>
                    <a:pt x="160" y="2713"/>
                  </a:lnTo>
                  <a:lnTo>
                    <a:pt x="240" y="2994"/>
                  </a:lnTo>
                  <a:lnTo>
                    <a:pt x="430" y="3144"/>
                  </a:lnTo>
                  <a:lnTo>
                    <a:pt x="671" y="3266"/>
                  </a:lnTo>
                  <a:lnTo>
                    <a:pt x="692" y="3156"/>
                  </a:lnTo>
                  <a:lnTo>
                    <a:pt x="692" y="3156"/>
                  </a:lnTo>
                  <a:close/>
                </a:path>
              </a:pathLst>
            </a:custGeom>
            <a:solidFill>
              <a:schemeClr val="folHlink"/>
            </a:solidFill>
            <a:ln w="9525">
              <a:noFill/>
              <a:round/>
              <a:headEnd/>
              <a:tailEnd/>
            </a:ln>
          </p:spPr>
          <p:txBody>
            <a:bodyPr/>
            <a:lstStyle/>
            <a:p>
              <a:endParaRPr lang="zh-CN" altLang="en-US"/>
            </a:p>
          </p:txBody>
        </p:sp>
        <p:sp>
          <p:nvSpPr>
            <p:cNvPr id="1083" name="Freeform 59"/>
            <p:cNvSpPr>
              <a:spLocks/>
            </p:cNvSpPr>
            <p:nvPr userDrawn="1"/>
          </p:nvSpPr>
          <p:spPr bwMode="auto">
            <a:xfrm flipH="1">
              <a:off x="5506" y="1333"/>
              <a:ext cx="205" cy="1633"/>
            </a:xfrm>
            <a:custGeom>
              <a:avLst/>
              <a:gdLst/>
              <a:ahLst/>
              <a:cxnLst>
                <a:cxn ang="0">
                  <a:pos x="692" y="3156"/>
                </a:cxn>
                <a:cxn ang="0">
                  <a:pos x="380" y="2945"/>
                </a:cxn>
                <a:cxn ang="0">
                  <a:pos x="319" y="2783"/>
                </a:cxn>
                <a:cxn ang="0">
                  <a:pos x="371" y="2542"/>
                </a:cxn>
                <a:cxn ang="0">
                  <a:pos x="591" y="2251"/>
                </a:cxn>
                <a:cxn ang="0">
                  <a:pos x="641" y="2070"/>
                </a:cxn>
                <a:cxn ang="0">
                  <a:pos x="591" y="1948"/>
                </a:cxn>
                <a:cxn ang="0">
                  <a:pos x="401" y="1859"/>
                </a:cxn>
                <a:cxn ang="0">
                  <a:pos x="361" y="1747"/>
                </a:cxn>
                <a:cxn ang="0">
                  <a:pos x="430" y="1587"/>
                </a:cxn>
                <a:cxn ang="0">
                  <a:pos x="741" y="1156"/>
                </a:cxn>
                <a:cxn ang="0">
                  <a:pos x="772" y="945"/>
                </a:cxn>
                <a:cxn ang="0">
                  <a:pos x="692" y="713"/>
                </a:cxn>
                <a:cxn ang="0">
                  <a:pos x="430" y="603"/>
                </a:cxn>
                <a:cxn ang="0">
                  <a:pos x="200" y="422"/>
                </a:cxn>
                <a:cxn ang="0">
                  <a:pos x="0" y="0"/>
                </a:cxn>
                <a:cxn ang="0">
                  <a:pos x="29" y="382"/>
                </a:cxn>
                <a:cxn ang="0">
                  <a:pos x="179" y="612"/>
                </a:cxn>
                <a:cxn ang="0">
                  <a:pos x="380" y="753"/>
                </a:cxn>
                <a:cxn ang="0">
                  <a:pos x="601" y="833"/>
                </a:cxn>
                <a:cxn ang="0">
                  <a:pos x="612" y="1044"/>
                </a:cxn>
                <a:cxn ang="0">
                  <a:pos x="500" y="1266"/>
                </a:cxn>
                <a:cxn ang="0">
                  <a:pos x="240" y="1658"/>
                </a:cxn>
                <a:cxn ang="0">
                  <a:pos x="230" y="1909"/>
                </a:cxn>
                <a:cxn ang="0">
                  <a:pos x="471" y="2049"/>
                </a:cxn>
                <a:cxn ang="0">
                  <a:pos x="460" y="2180"/>
                </a:cxn>
                <a:cxn ang="0">
                  <a:pos x="249" y="2452"/>
                </a:cxn>
                <a:cxn ang="0">
                  <a:pos x="160" y="2713"/>
                </a:cxn>
                <a:cxn ang="0">
                  <a:pos x="240" y="2994"/>
                </a:cxn>
                <a:cxn ang="0">
                  <a:pos x="430" y="3144"/>
                </a:cxn>
                <a:cxn ang="0">
                  <a:pos x="671" y="3266"/>
                </a:cxn>
                <a:cxn ang="0">
                  <a:pos x="692" y="3156"/>
                </a:cxn>
                <a:cxn ang="0">
                  <a:pos x="692" y="3156"/>
                </a:cxn>
              </a:cxnLst>
              <a:rect l="0" t="0" r="r" b="b"/>
              <a:pathLst>
                <a:path w="772" h="3266">
                  <a:moveTo>
                    <a:pt x="692" y="3156"/>
                  </a:moveTo>
                  <a:lnTo>
                    <a:pt x="380" y="2945"/>
                  </a:lnTo>
                  <a:lnTo>
                    <a:pt x="319" y="2783"/>
                  </a:lnTo>
                  <a:lnTo>
                    <a:pt x="371" y="2542"/>
                  </a:lnTo>
                  <a:lnTo>
                    <a:pt x="591" y="2251"/>
                  </a:lnTo>
                  <a:lnTo>
                    <a:pt x="641" y="2070"/>
                  </a:lnTo>
                  <a:lnTo>
                    <a:pt x="591" y="1948"/>
                  </a:lnTo>
                  <a:lnTo>
                    <a:pt x="401" y="1859"/>
                  </a:lnTo>
                  <a:lnTo>
                    <a:pt x="361" y="1747"/>
                  </a:lnTo>
                  <a:lnTo>
                    <a:pt x="430" y="1587"/>
                  </a:lnTo>
                  <a:lnTo>
                    <a:pt x="741" y="1156"/>
                  </a:lnTo>
                  <a:lnTo>
                    <a:pt x="772" y="945"/>
                  </a:lnTo>
                  <a:lnTo>
                    <a:pt x="692" y="713"/>
                  </a:lnTo>
                  <a:lnTo>
                    <a:pt x="430" y="603"/>
                  </a:lnTo>
                  <a:lnTo>
                    <a:pt x="200" y="422"/>
                  </a:lnTo>
                  <a:lnTo>
                    <a:pt x="0" y="0"/>
                  </a:lnTo>
                  <a:lnTo>
                    <a:pt x="29" y="382"/>
                  </a:lnTo>
                  <a:lnTo>
                    <a:pt x="179" y="612"/>
                  </a:lnTo>
                  <a:lnTo>
                    <a:pt x="380" y="753"/>
                  </a:lnTo>
                  <a:lnTo>
                    <a:pt x="601" y="833"/>
                  </a:lnTo>
                  <a:lnTo>
                    <a:pt x="612" y="1044"/>
                  </a:lnTo>
                  <a:lnTo>
                    <a:pt x="500" y="1266"/>
                  </a:lnTo>
                  <a:lnTo>
                    <a:pt x="240" y="1658"/>
                  </a:lnTo>
                  <a:lnTo>
                    <a:pt x="230" y="1909"/>
                  </a:lnTo>
                  <a:lnTo>
                    <a:pt x="471" y="2049"/>
                  </a:lnTo>
                  <a:lnTo>
                    <a:pt x="460" y="2180"/>
                  </a:lnTo>
                  <a:lnTo>
                    <a:pt x="249" y="2452"/>
                  </a:lnTo>
                  <a:lnTo>
                    <a:pt x="160" y="2713"/>
                  </a:lnTo>
                  <a:lnTo>
                    <a:pt x="240" y="2994"/>
                  </a:lnTo>
                  <a:lnTo>
                    <a:pt x="430" y="3144"/>
                  </a:lnTo>
                  <a:lnTo>
                    <a:pt x="671" y="3266"/>
                  </a:lnTo>
                  <a:lnTo>
                    <a:pt x="692" y="3156"/>
                  </a:lnTo>
                  <a:lnTo>
                    <a:pt x="692" y="3156"/>
                  </a:lnTo>
                  <a:close/>
                </a:path>
              </a:pathLst>
            </a:custGeom>
            <a:solidFill>
              <a:schemeClr val="folHlink"/>
            </a:solidFill>
            <a:ln w="9525">
              <a:noFill/>
              <a:round/>
              <a:headEnd/>
              <a:tailEnd/>
            </a:ln>
          </p:spPr>
          <p:txBody>
            <a:bodyPr/>
            <a:lstStyle/>
            <a:p>
              <a:endParaRPr lang="zh-CN" altLang="en-US"/>
            </a:p>
          </p:txBody>
        </p:sp>
      </p:grpSp>
      <p:grpSp>
        <p:nvGrpSpPr>
          <p:cNvPr id="7" name="Group 141"/>
          <p:cNvGrpSpPr>
            <a:grpSpLocks/>
          </p:cNvGrpSpPr>
          <p:nvPr/>
        </p:nvGrpSpPr>
        <p:grpSpPr bwMode="auto">
          <a:xfrm>
            <a:off x="9757833" y="90488"/>
            <a:ext cx="2844800" cy="1911350"/>
            <a:chOff x="4610" y="57"/>
            <a:chExt cx="1344" cy="1204"/>
          </a:xfrm>
        </p:grpSpPr>
        <p:grpSp>
          <p:nvGrpSpPr>
            <p:cNvPr id="8" name="Group 132"/>
            <p:cNvGrpSpPr>
              <a:grpSpLocks/>
            </p:cNvGrpSpPr>
            <p:nvPr userDrawn="1"/>
          </p:nvGrpSpPr>
          <p:grpSpPr bwMode="auto">
            <a:xfrm>
              <a:off x="4610" y="57"/>
              <a:ext cx="1344" cy="1204"/>
              <a:chOff x="4610" y="57"/>
              <a:chExt cx="1344" cy="1204"/>
            </a:xfrm>
          </p:grpSpPr>
          <p:sp>
            <p:nvSpPr>
              <p:cNvPr id="1054" name="Freeform 30"/>
              <p:cNvSpPr>
                <a:spLocks/>
              </p:cNvSpPr>
              <p:nvPr userDrawn="1"/>
            </p:nvSpPr>
            <p:spPr bwMode="auto">
              <a:xfrm rot="-3172564">
                <a:off x="5430" y="1086"/>
                <a:ext cx="62" cy="288"/>
              </a:xfrm>
              <a:custGeom>
                <a:avLst/>
                <a:gdLst/>
                <a:ahLst/>
                <a:cxnLst>
                  <a:cxn ang="0">
                    <a:pos x="123" y="9"/>
                  </a:cxn>
                  <a:cxn ang="0">
                    <a:pos x="131" y="342"/>
                  </a:cxn>
                  <a:cxn ang="0">
                    <a:pos x="0" y="806"/>
                  </a:cxn>
                  <a:cxn ang="0">
                    <a:pos x="79" y="789"/>
                  </a:cxn>
                  <a:cxn ang="0">
                    <a:pos x="218" y="376"/>
                  </a:cxn>
                  <a:cxn ang="0">
                    <a:pos x="245" y="0"/>
                  </a:cxn>
                  <a:cxn ang="0">
                    <a:pos x="123" y="9"/>
                  </a:cxn>
                  <a:cxn ang="0">
                    <a:pos x="123" y="9"/>
                  </a:cxn>
                </a:cxnLst>
                <a:rect l="0" t="0" r="r" b="b"/>
                <a:pathLst>
                  <a:path w="245" h="806">
                    <a:moveTo>
                      <a:pt x="123" y="9"/>
                    </a:moveTo>
                    <a:lnTo>
                      <a:pt x="131" y="342"/>
                    </a:lnTo>
                    <a:lnTo>
                      <a:pt x="0" y="806"/>
                    </a:lnTo>
                    <a:lnTo>
                      <a:pt x="79" y="789"/>
                    </a:lnTo>
                    <a:lnTo>
                      <a:pt x="218" y="376"/>
                    </a:lnTo>
                    <a:lnTo>
                      <a:pt x="245" y="0"/>
                    </a:lnTo>
                    <a:lnTo>
                      <a:pt x="123" y="9"/>
                    </a:lnTo>
                    <a:lnTo>
                      <a:pt x="123" y="9"/>
                    </a:lnTo>
                    <a:close/>
                  </a:path>
                </a:pathLst>
              </a:custGeom>
              <a:solidFill>
                <a:schemeClr val="accent2"/>
              </a:solidFill>
              <a:ln w="9525">
                <a:noFill/>
                <a:round/>
                <a:headEnd/>
                <a:tailEnd/>
              </a:ln>
            </p:spPr>
            <p:txBody>
              <a:bodyPr/>
              <a:lstStyle/>
              <a:p>
                <a:endParaRPr lang="zh-CN" altLang="en-US"/>
              </a:p>
            </p:txBody>
          </p:sp>
          <p:grpSp>
            <p:nvGrpSpPr>
              <p:cNvPr id="9" name="Group 131"/>
              <p:cNvGrpSpPr>
                <a:grpSpLocks/>
              </p:cNvGrpSpPr>
              <p:nvPr userDrawn="1"/>
            </p:nvGrpSpPr>
            <p:grpSpPr bwMode="auto">
              <a:xfrm>
                <a:off x="4610" y="57"/>
                <a:ext cx="1344" cy="985"/>
                <a:chOff x="4610" y="57"/>
                <a:chExt cx="1344" cy="985"/>
              </a:xfrm>
            </p:grpSpPr>
            <p:sp>
              <p:nvSpPr>
                <p:cNvPr id="1055" name="Freeform 31"/>
                <p:cNvSpPr>
                  <a:spLocks/>
                </p:cNvSpPr>
                <p:nvPr userDrawn="1"/>
              </p:nvSpPr>
              <p:spPr bwMode="auto">
                <a:xfrm rot="-3172564">
                  <a:off x="4966" y="71"/>
                  <a:ext cx="153" cy="125"/>
                </a:xfrm>
                <a:custGeom>
                  <a:avLst/>
                  <a:gdLst/>
                  <a:ahLst/>
                  <a:cxnLst>
                    <a:cxn ang="0">
                      <a:pos x="0" y="0"/>
                    </a:cxn>
                    <a:cxn ang="0">
                      <a:pos x="298" y="184"/>
                    </a:cxn>
                    <a:cxn ang="0">
                      <a:pos x="500" y="349"/>
                    </a:cxn>
                    <a:cxn ang="0">
                      <a:pos x="604" y="140"/>
                    </a:cxn>
                    <a:cxn ang="0">
                      <a:pos x="359" y="9"/>
                    </a:cxn>
                    <a:cxn ang="0">
                      <a:pos x="464" y="184"/>
                    </a:cxn>
                    <a:cxn ang="0">
                      <a:pos x="131" y="17"/>
                    </a:cxn>
                    <a:cxn ang="0">
                      <a:pos x="0" y="0"/>
                    </a:cxn>
                    <a:cxn ang="0">
                      <a:pos x="0" y="0"/>
                    </a:cxn>
                  </a:cxnLst>
                  <a:rect l="0" t="0" r="r" b="b"/>
                  <a:pathLst>
                    <a:path w="604" h="349">
                      <a:moveTo>
                        <a:pt x="0" y="0"/>
                      </a:moveTo>
                      <a:lnTo>
                        <a:pt x="298" y="184"/>
                      </a:lnTo>
                      <a:lnTo>
                        <a:pt x="500" y="349"/>
                      </a:lnTo>
                      <a:lnTo>
                        <a:pt x="604" y="140"/>
                      </a:lnTo>
                      <a:lnTo>
                        <a:pt x="359" y="9"/>
                      </a:lnTo>
                      <a:lnTo>
                        <a:pt x="464" y="184"/>
                      </a:lnTo>
                      <a:lnTo>
                        <a:pt x="131" y="17"/>
                      </a:lnTo>
                      <a:lnTo>
                        <a:pt x="0" y="0"/>
                      </a:lnTo>
                      <a:lnTo>
                        <a:pt x="0" y="0"/>
                      </a:lnTo>
                      <a:close/>
                    </a:path>
                  </a:pathLst>
                </a:custGeom>
                <a:solidFill>
                  <a:schemeClr val="accent2"/>
                </a:solidFill>
                <a:ln w="9525">
                  <a:noFill/>
                  <a:round/>
                  <a:headEnd/>
                  <a:tailEnd/>
                </a:ln>
              </p:spPr>
              <p:txBody>
                <a:bodyPr/>
                <a:lstStyle/>
                <a:p>
                  <a:endParaRPr lang="zh-CN" altLang="en-US"/>
                </a:p>
              </p:txBody>
            </p:sp>
            <p:sp>
              <p:nvSpPr>
                <p:cNvPr id="1062" name="Freeform 38"/>
                <p:cNvSpPr>
                  <a:spLocks/>
                </p:cNvSpPr>
                <p:nvPr userDrawn="1"/>
              </p:nvSpPr>
              <p:spPr bwMode="auto">
                <a:xfrm rot="-3172564">
                  <a:off x="5048" y="332"/>
                  <a:ext cx="269" cy="438"/>
                </a:xfrm>
                <a:custGeom>
                  <a:avLst/>
                  <a:gdLst/>
                  <a:ahLst/>
                  <a:cxnLst>
                    <a:cxn ang="0">
                      <a:pos x="741" y="129"/>
                    </a:cxn>
                    <a:cxn ang="0">
                      <a:pos x="485" y="352"/>
                    </a:cxn>
                    <a:cxn ang="0">
                      <a:pos x="163" y="762"/>
                    </a:cxn>
                    <a:cxn ang="0">
                      <a:pos x="0" y="1101"/>
                    </a:cxn>
                    <a:cxn ang="0">
                      <a:pos x="59" y="1230"/>
                    </a:cxn>
                    <a:cxn ang="0">
                      <a:pos x="262" y="1201"/>
                    </a:cxn>
                    <a:cxn ang="0">
                      <a:pos x="578" y="914"/>
                    </a:cxn>
                    <a:cxn ang="0">
                      <a:pos x="876" y="534"/>
                    </a:cxn>
                    <a:cxn ang="0">
                      <a:pos x="1034" y="270"/>
                    </a:cxn>
                    <a:cxn ang="0">
                      <a:pos x="1064" y="84"/>
                    </a:cxn>
                    <a:cxn ang="0">
                      <a:pos x="977" y="0"/>
                    </a:cxn>
                    <a:cxn ang="0">
                      <a:pos x="836" y="65"/>
                    </a:cxn>
                    <a:cxn ang="0">
                      <a:pos x="969" y="107"/>
                    </a:cxn>
                    <a:cxn ang="0">
                      <a:pos x="876" y="352"/>
                    </a:cxn>
                    <a:cxn ang="0">
                      <a:pos x="690" y="656"/>
                    </a:cxn>
                    <a:cxn ang="0">
                      <a:pos x="350" y="1008"/>
                    </a:cxn>
                    <a:cxn ang="0">
                      <a:pos x="116" y="1114"/>
                    </a:cxn>
                    <a:cxn ang="0">
                      <a:pos x="135" y="943"/>
                    </a:cxn>
                    <a:cxn ang="0">
                      <a:pos x="437" y="504"/>
                    </a:cxn>
                    <a:cxn ang="0">
                      <a:pos x="831" y="118"/>
                    </a:cxn>
                    <a:cxn ang="0">
                      <a:pos x="741" y="129"/>
                    </a:cxn>
                    <a:cxn ang="0">
                      <a:pos x="741" y="129"/>
                    </a:cxn>
                  </a:cxnLst>
                  <a:rect l="0" t="0" r="r" b="b"/>
                  <a:pathLst>
                    <a:path w="1064" h="1230">
                      <a:moveTo>
                        <a:pt x="741" y="129"/>
                      </a:moveTo>
                      <a:lnTo>
                        <a:pt x="485" y="352"/>
                      </a:lnTo>
                      <a:lnTo>
                        <a:pt x="163" y="762"/>
                      </a:lnTo>
                      <a:lnTo>
                        <a:pt x="0" y="1101"/>
                      </a:lnTo>
                      <a:lnTo>
                        <a:pt x="59" y="1230"/>
                      </a:lnTo>
                      <a:lnTo>
                        <a:pt x="262" y="1201"/>
                      </a:lnTo>
                      <a:lnTo>
                        <a:pt x="578" y="914"/>
                      </a:lnTo>
                      <a:lnTo>
                        <a:pt x="876" y="534"/>
                      </a:lnTo>
                      <a:lnTo>
                        <a:pt x="1034" y="270"/>
                      </a:lnTo>
                      <a:lnTo>
                        <a:pt x="1064" y="84"/>
                      </a:lnTo>
                      <a:lnTo>
                        <a:pt x="977" y="0"/>
                      </a:lnTo>
                      <a:lnTo>
                        <a:pt x="836" y="65"/>
                      </a:lnTo>
                      <a:lnTo>
                        <a:pt x="969" y="107"/>
                      </a:lnTo>
                      <a:lnTo>
                        <a:pt x="876" y="352"/>
                      </a:lnTo>
                      <a:lnTo>
                        <a:pt x="690" y="656"/>
                      </a:lnTo>
                      <a:lnTo>
                        <a:pt x="350" y="1008"/>
                      </a:lnTo>
                      <a:lnTo>
                        <a:pt x="116" y="1114"/>
                      </a:lnTo>
                      <a:lnTo>
                        <a:pt x="135" y="943"/>
                      </a:lnTo>
                      <a:lnTo>
                        <a:pt x="437" y="504"/>
                      </a:lnTo>
                      <a:lnTo>
                        <a:pt x="831" y="118"/>
                      </a:lnTo>
                      <a:lnTo>
                        <a:pt x="741" y="129"/>
                      </a:lnTo>
                      <a:lnTo>
                        <a:pt x="741" y="129"/>
                      </a:lnTo>
                      <a:close/>
                    </a:path>
                  </a:pathLst>
                </a:custGeom>
                <a:solidFill>
                  <a:schemeClr val="accent2"/>
                </a:solidFill>
                <a:ln w="9525">
                  <a:noFill/>
                  <a:round/>
                  <a:headEnd/>
                  <a:tailEnd/>
                </a:ln>
              </p:spPr>
              <p:txBody>
                <a:bodyPr/>
                <a:lstStyle/>
                <a:p>
                  <a:endParaRPr lang="zh-CN" altLang="en-US"/>
                </a:p>
              </p:txBody>
            </p:sp>
            <p:sp>
              <p:nvSpPr>
                <p:cNvPr id="1063" name="Freeform 39"/>
                <p:cNvSpPr>
                  <a:spLocks/>
                </p:cNvSpPr>
                <p:nvPr userDrawn="1"/>
              </p:nvSpPr>
              <p:spPr bwMode="auto">
                <a:xfrm rot="-3172564">
                  <a:off x="4858" y="182"/>
                  <a:ext cx="505" cy="898"/>
                </a:xfrm>
                <a:custGeom>
                  <a:avLst/>
                  <a:gdLst/>
                  <a:ahLst/>
                  <a:cxnLst>
                    <a:cxn ang="0">
                      <a:pos x="1941" y="0"/>
                    </a:cxn>
                    <a:cxn ang="0">
                      <a:pos x="0" y="2521"/>
                    </a:cxn>
                    <a:cxn ang="0">
                      <a:pos x="192" y="2450"/>
                    </a:cxn>
                    <a:cxn ang="0">
                      <a:pos x="2002" y="61"/>
                    </a:cxn>
                    <a:cxn ang="0">
                      <a:pos x="1941" y="0"/>
                    </a:cxn>
                    <a:cxn ang="0">
                      <a:pos x="1941" y="0"/>
                    </a:cxn>
                  </a:cxnLst>
                  <a:rect l="0" t="0" r="r" b="b"/>
                  <a:pathLst>
                    <a:path w="2002" h="2521">
                      <a:moveTo>
                        <a:pt x="1941" y="0"/>
                      </a:moveTo>
                      <a:lnTo>
                        <a:pt x="0" y="2521"/>
                      </a:lnTo>
                      <a:lnTo>
                        <a:pt x="192" y="2450"/>
                      </a:lnTo>
                      <a:lnTo>
                        <a:pt x="2002" y="61"/>
                      </a:lnTo>
                      <a:lnTo>
                        <a:pt x="1941" y="0"/>
                      </a:lnTo>
                      <a:lnTo>
                        <a:pt x="1941" y="0"/>
                      </a:lnTo>
                      <a:close/>
                    </a:path>
                  </a:pathLst>
                </a:custGeom>
                <a:solidFill>
                  <a:schemeClr val="accent2"/>
                </a:solidFill>
                <a:ln w="9525">
                  <a:noFill/>
                  <a:round/>
                  <a:headEnd/>
                  <a:tailEnd/>
                </a:ln>
              </p:spPr>
              <p:txBody>
                <a:bodyPr/>
                <a:lstStyle/>
                <a:p>
                  <a:endParaRPr lang="zh-CN" altLang="en-US"/>
                </a:p>
              </p:txBody>
            </p:sp>
            <p:sp>
              <p:nvSpPr>
                <p:cNvPr id="1064" name="Freeform 40"/>
                <p:cNvSpPr>
                  <a:spLocks/>
                </p:cNvSpPr>
                <p:nvPr userDrawn="1"/>
              </p:nvSpPr>
              <p:spPr bwMode="auto">
                <a:xfrm rot="-3172564">
                  <a:off x="4903" y="-19"/>
                  <a:ext cx="758" cy="1344"/>
                </a:xfrm>
                <a:custGeom>
                  <a:avLst/>
                  <a:gdLst/>
                  <a:ahLst/>
                  <a:cxnLst>
                    <a:cxn ang="0">
                      <a:pos x="95" y="2844"/>
                    </a:cxn>
                    <a:cxn ang="0">
                      <a:pos x="394" y="2834"/>
                    </a:cxn>
                    <a:cxn ang="0">
                      <a:pos x="821" y="3009"/>
                    </a:cxn>
                    <a:cxn ang="0">
                      <a:pos x="681" y="2817"/>
                    </a:cxn>
                    <a:cxn ang="0">
                      <a:pos x="367" y="2703"/>
                    </a:cxn>
                    <a:cxn ang="0">
                      <a:pos x="637" y="2720"/>
                    </a:cxn>
                    <a:cxn ang="0">
                      <a:pos x="979" y="2870"/>
                    </a:cxn>
                    <a:cxn ang="0">
                      <a:pos x="2859" y="420"/>
                    </a:cxn>
                    <a:cxn ang="0">
                      <a:pos x="2578" y="148"/>
                    </a:cxn>
                    <a:cxn ang="0">
                      <a:pos x="2308" y="0"/>
                    </a:cxn>
                    <a:cxn ang="0">
                      <a:pos x="2692" y="78"/>
                    </a:cxn>
                    <a:cxn ang="0">
                      <a:pos x="3007" y="428"/>
                    </a:cxn>
                    <a:cxn ang="0">
                      <a:pos x="831" y="3273"/>
                    </a:cxn>
                    <a:cxn ang="0">
                      <a:pos x="481" y="3412"/>
                    </a:cxn>
                    <a:cxn ang="0">
                      <a:pos x="105" y="3771"/>
                    </a:cxn>
                    <a:cxn ang="0">
                      <a:pos x="0" y="3667"/>
                    </a:cxn>
                    <a:cxn ang="0">
                      <a:pos x="131" y="3631"/>
                    </a:cxn>
                    <a:cxn ang="0">
                      <a:pos x="376" y="3385"/>
                    </a:cxn>
                    <a:cxn ang="0">
                      <a:pos x="165" y="3273"/>
                    </a:cxn>
                    <a:cxn ang="0">
                      <a:pos x="165" y="3176"/>
                    </a:cxn>
                    <a:cxn ang="0">
                      <a:pos x="411" y="3298"/>
                    </a:cxn>
                    <a:cxn ang="0">
                      <a:pos x="411" y="3186"/>
                    </a:cxn>
                    <a:cxn ang="0">
                      <a:pos x="603" y="3220"/>
                    </a:cxn>
                    <a:cxn ang="0">
                      <a:pos x="428" y="3079"/>
                    </a:cxn>
                    <a:cxn ang="0">
                      <a:pos x="629" y="3062"/>
                    </a:cxn>
                    <a:cxn ang="0">
                      <a:pos x="95" y="2844"/>
                    </a:cxn>
                    <a:cxn ang="0">
                      <a:pos x="95" y="2844"/>
                    </a:cxn>
                  </a:cxnLst>
                  <a:rect l="0" t="0" r="r" b="b"/>
                  <a:pathLst>
                    <a:path w="3007" h="3771">
                      <a:moveTo>
                        <a:pt x="95" y="2844"/>
                      </a:moveTo>
                      <a:lnTo>
                        <a:pt x="394" y="2834"/>
                      </a:lnTo>
                      <a:lnTo>
                        <a:pt x="821" y="3009"/>
                      </a:lnTo>
                      <a:lnTo>
                        <a:pt x="681" y="2817"/>
                      </a:lnTo>
                      <a:lnTo>
                        <a:pt x="367" y="2703"/>
                      </a:lnTo>
                      <a:lnTo>
                        <a:pt x="637" y="2720"/>
                      </a:lnTo>
                      <a:lnTo>
                        <a:pt x="979" y="2870"/>
                      </a:lnTo>
                      <a:lnTo>
                        <a:pt x="2859" y="420"/>
                      </a:lnTo>
                      <a:lnTo>
                        <a:pt x="2578" y="148"/>
                      </a:lnTo>
                      <a:lnTo>
                        <a:pt x="2308" y="0"/>
                      </a:lnTo>
                      <a:lnTo>
                        <a:pt x="2692" y="78"/>
                      </a:lnTo>
                      <a:lnTo>
                        <a:pt x="3007" y="428"/>
                      </a:lnTo>
                      <a:lnTo>
                        <a:pt x="831" y="3273"/>
                      </a:lnTo>
                      <a:lnTo>
                        <a:pt x="481" y="3412"/>
                      </a:lnTo>
                      <a:lnTo>
                        <a:pt x="105" y="3771"/>
                      </a:lnTo>
                      <a:lnTo>
                        <a:pt x="0" y="3667"/>
                      </a:lnTo>
                      <a:lnTo>
                        <a:pt x="131" y="3631"/>
                      </a:lnTo>
                      <a:lnTo>
                        <a:pt x="376" y="3385"/>
                      </a:lnTo>
                      <a:lnTo>
                        <a:pt x="165" y="3273"/>
                      </a:lnTo>
                      <a:lnTo>
                        <a:pt x="165" y="3176"/>
                      </a:lnTo>
                      <a:lnTo>
                        <a:pt x="411" y="3298"/>
                      </a:lnTo>
                      <a:lnTo>
                        <a:pt x="411" y="3186"/>
                      </a:lnTo>
                      <a:lnTo>
                        <a:pt x="603" y="3220"/>
                      </a:lnTo>
                      <a:lnTo>
                        <a:pt x="428" y="3079"/>
                      </a:lnTo>
                      <a:lnTo>
                        <a:pt x="629" y="3062"/>
                      </a:lnTo>
                      <a:lnTo>
                        <a:pt x="95" y="2844"/>
                      </a:lnTo>
                      <a:lnTo>
                        <a:pt x="95" y="2844"/>
                      </a:lnTo>
                      <a:close/>
                    </a:path>
                  </a:pathLst>
                </a:custGeom>
                <a:solidFill>
                  <a:schemeClr val="accent2"/>
                </a:solidFill>
                <a:ln w="9525">
                  <a:noFill/>
                  <a:round/>
                  <a:headEnd/>
                  <a:tailEnd/>
                </a:ln>
              </p:spPr>
              <p:txBody>
                <a:bodyPr/>
                <a:lstStyle/>
                <a:p>
                  <a:endParaRPr lang="zh-CN" altLang="en-US"/>
                </a:p>
              </p:txBody>
            </p:sp>
            <p:sp>
              <p:nvSpPr>
                <p:cNvPr id="1065" name="Freeform 41"/>
                <p:cNvSpPr>
                  <a:spLocks/>
                </p:cNvSpPr>
                <p:nvPr userDrawn="1"/>
              </p:nvSpPr>
              <p:spPr bwMode="auto">
                <a:xfrm rot="-3172564">
                  <a:off x="5297" y="897"/>
                  <a:ext cx="169" cy="122"/>
                </a:xfrm>
                <a:custGeom>
                  <a:avLst/>
                  <a:gdLst/>
                  <a:ahLst/>
                  <a:cxnLst>
                    <a:cxn ang="0">
                      <a:pos x="0" y="80"/>
                    </a:cxn>
                    <a:cxn ang="0">
                      <a:pos x="255" y="106"/>
                    </a:cxn>
                    <a:cxn ang="0">
                      <a:pos x="639" y="342"/>
                    </a:cxn>
                    <a:cxn ang="0">
                      <a:pos x="673" y="289"/>
                    </a:cxn>
                    <a:cxn ang="0">
                      <a:pos x="447" y="114"/>
                    </a:cxn>
                    <a:cxn ang="0">
                      <a:pos x="26" y="0"/>
                    </a:cxn>
                    <a:cxn ang="0">
                      <a:pos x="0" y="80"/>
                    </a:cxn>
                    <a:cxn ang="0">
                      <a:pos x="0" y="80"/>
                    </a:cxn>
                  </a:cxnLst>
                  <a:rect l="0" t="0" r="r" b="b"/>
                  <a:pathLst>
                    <a:path w="673" h="342">
                      <a:moveTo>
                        <a:pt x="0" y="80"/>
                      </a:moveTo>
                      <a:lnTo>
                        <a:pt x="255" y="106"/>
                      </a:lnTo>
                      <a:lnTo>
                        <a:pt x="639" y="342"/>
                      </a:lnTo>
                      <a:lnTo>
                        <a:pt x="673" y="289"/>
                      </a:lnTo>
                      <a:lnTo>
                        <a:pt x="447" y="114"/>
                      </a:lnTo>
                      <a:lnTo>
                        <a:pt x="26" y="0"/>
                      </a:lnTo>
                      <a:lnTo>
                        <a:pt x="0" y="80"/>
                      </a:lnTo>
                      <a:lnTo>
                        <a:pt x="0" y="80"/>
                      </a:lnTo>
                      <a:close/>
                    </a:path>
                  </a:pathLst>
                </a:custGeom>
                <a:solidFill>
                  <a:schemeClr val="accent2"/>
                </a:solidFill>
                <a:ln w="9525">
                  <a:noFill/>
                  <a:round/>
                  <a:headEnd/>
                  <a:tailEnd/>
                </a:ln>
              </p:spPr>
              <p:txBody>
                <a:bodyPr/>
                <a:lstStyle/>
                <a:p>
                  <a:endParaRPr lang="zh-CN" altLang="en-US"/>
                </a:p>
              </p:txBody>
            </p:sp>
            <p:sp>
              <p:nvSpPr>
                <p:cNvPr id="1066" name="Freeform 42"/>
                <p:cNvSpPr>
                  <a:spLocks/>
                </p:cNvSpPr>
                <p:nvPr userDrawn="1"/>
              </p:nvSpPr>
              <p:spPr bwMode="auto">
                <a:xfrm rot="-3172564">
                  <a:off x="5253" y="806"/>
                  <a:ext cx="181" cy="144"/>
                </a:xfrm>
                <a:custGeom>
                  <a:avLst/>
                  <a:gdLst/>
                  <a:ahLst/>
                  <a:cxnLst>
                    <a:cxn ang="0">
                      <a:pos x="0" y="78"/>
                    </a:cxn>
                    <a:cxn ang="0">
                      <a:pos x="340" y="148"/>
                    </a:cxn>
                    <a:cxn ang="0">
                      <a:pos x="638" y="403"/>
                    </a:cxn>
                    <a:cxn ang="0">
                      <a:pos x="716" y="296"/>
                    </a:cxn>
                    <a:cxn ang="0">
                      <a:pos x="420" y="114"/>
                    </a:cxn>
                    <a:cxn ang="0">
                      <a:pos x="70" y="0"/>
                    </a:cxn>
                    <a:cxn ang="0">
                      <a:pos x="0" y="78"/>
                    </a:cxn>
                    <a:cxn ang="0">
                      <a:pos x="0" y="78"/>
                    </a:cxn>
                  </a:cxnLst>
                  <a:rect l="0" t="0" r="r" b="b"/>
                  <a:pathLst>
                    <a:path w="716" h="403">
                      <a:moveTo>
                        <a:pt x="0" y="78"/>
                      </a:moveTo>
                      <a:lnTo>
                        <a:pt x="340" y="148"/>
                      </a:lnTo>
                      <a:lnTo>
                        <a:pt x="638" y="403"/>
                      </a:lnTo>
                      <a:lnTo>
                        <a:pt x="716" y="296"/>
                      </a:lnTo>
                      <a:lnTo>
                        <a:pt x="420" y="114"/>
                      </a:lnTo>
                      <a:lnTo>
                        <a:pt x="70" y="0"/>
                      </a:lnTo>
                      <a:lnTo>
                        <a:pt x="0" y="78"/>
                      </a:lnTo>
                      <a:lnTo>
                        <a:pt x="0" y="78"/>
                      </a:lnTo>
                      <a:close/>
                    </a:path>
                  </a:pathLst>
                </a:custGeom>
                <a:solidFill>
                  <a:schemeClr val="accent2"/>
                </a:solidFill>
                <a:ln w="9525">
                  <a:noFill/>
                  <a:round/>
                  <a:headEnd/>
                  <a:tailEnd/>
                </a:ln>
              </p:spPr>
              <p:txBody>
                <a:bodyPr/>
                <a:lstStyle/>
                <a:p>
                  <a:endParaRPr lang="zh-CN" altLang="en-US"/>
                </a:p>
              </p:txBody>
            </p:sp>
            <p:sp>
              <p:nvSpPr>
                <p:cNvPr id="1067" name="Freeform 43"/>
                <p:cNvSpPr>
                  <a:spLocks/>
                </p:cNvSpPr>
                <p:nvPr userDrawn="1"/>
              </p:nvSpPr>
              <p:spPr bwMode="auto">
                <a:xfrm rot="-3172564">
                  <a:off x="4985" y="210"/>
                  <a:ext cx="181" cy="147"/>
                </a:xfrm>
                <a:custGeom>
                  <a:avLst/>
                  <a:gdLst/>
                  <a:ahLst/>
                  <a:cxnLst>
                    <a:cxn ang="0">
                      <a:pos x="0" y="78"/>
                    </a:cxn>
                    <a:cxn ang="0">
                      <a:pos x="316" y="139"/>
                    </a:cxn>
                    <a:cxn ang="0">
                      <a:pos x="649" y="411"/>
                    </a:cxn>
                    <a:cxn ang="0">
                      <a:pos x="717" y="314"/>
                    </a:cxn>
                    <a:cxn ang="0">
                      <a:pos x="394" y="87"/>
                    </a:cxn>
                    <a:cxn ang="0">
                      <a:pos x="54" y="0"/>
                    </a:cxn>
                    <a:cxn ang="0">
                      <a:pos x="0" y="78"/>
                    </a:cxn>
                    <a:cxn ang="0">
                      <a:pos x="0" y="78"/>
                    </a:cxn>
                  </a:cxnLst>
                  <a:rect l="0" t="0" r="r" b="b"/>
                  <a:pathLst>
                    <a:path w="717" h="411">
                      <a:moveTo>
                        <a:pt x="0" y="78"/>
                      </a:moveTo>
                      <a:lnTo>
                        <a:pt x="316" y="139"/>
                      </a:lnTo>
                      <a:lnTo>
                        <a:pt x="649" y="411"/>
                      </a:lnTo>
                      <a:lnTo>
                        <a:pt x="717" y="314"/>
                      </a:lnTo>
                      <a:lnTo>
                        <a:pt x="394" y="87"/>
                      </a:lnTo>
                      <a:lnTo>
                        <a:pt x="54" y="0"/>
                      </a:lnTo>
                      <a:lnTo>
                        <a:pt x="0" y="78"/>
                      </a:lnTo>
                      <a:lnTo>
                        <a:pt x="0" y="78"/>
                      </a:lnTo>
                      <a:close/>
                    </a:path>
                  </a:pathLst>
                </a:custGeom>
                <a:solidFill>
                  <a:schemeClr val="accent2"/>
                </a:solidFill>
                <a:ln w="9525">
                  <a:noFill/>
                  <a:round/>
                  <a:headEnd/>
                  <a:tailEnd/>
                </a:ln>
              </p:spPr>
              <p:txBody>
                <a:bodyPr/>
                <a:lstStyle/>
                <a:p>
                  <a:endParaRPr lang="zh-CN" altLang="en-US"/>
                </a:p>
              </p:txBody>
            </p:sp>
            <p:sp>
              <p:nvSpPr>
                <p:cNvPr id="1068" name="Freeform 44"/>
                <p:cNvSpPr>
                  <a:spLocks/>
                </p:cNvSpPr>
                <p:nvPr userDrawn="1"/>
              </p:nvSpPr>
              <p:spPr bwMode="auto">
                <a:xfrm rot="-3172564">
                  <a:off x="4948" y="142"/>
                  <a:ext cx="179" cy="138"/>
                </a:xfrm>
                <a:custGeom>
                  <a:avLst/>
                  <a:gdLst/>
                  <a:ahLst/>
                  <a:cxnLst>
                    <a:cxn ang="0">
                      <a:pos x="0" y="88"/>
                    </a:cxn>
                    <a:cxn ang="0">
                      <a:pos x="272" y="131"/>
                    </a:cxn>
                    <a:cxn ang="0">
                      <a:pos x="665" y="386"/>
                    </a:cxn>
                    <a:cxn ang="0">
                      <a:pos x="709" y="308"/>
                    </a:cxn>
                    <a:cxn ang="0">
                      <a:pos x="306" y="53"/>
                    </a:cxn>
                    <a:cxn ang="0">
                      <a:pos x="43" y="0"/>
                    </a:cxn>
                    <a:cxn ang="0">
                      <a:pos x="0" y="88"/>
                    </a:cxn>
                    <a:cxn ang="0">
                      <a:pos x="0" y="88"/>
                    </a:cxn>
                  </a:cxnLst>
                  <a:rect l="0" t="0" r="r" b="b"/>
                  <a:pathLst>
                    <a:path w="709" h="386">
                      <a:moveTo>
                        <a:pt x="0" y="88"/>
                      </a:moveTo>
                      <a:lnTo>
                        <a:pt x="272" y="131"/>
                      </a:lnTo>
                      <a:lnTo>
                        <a:pt x="665" y="386"/>
                      </a:lnTo>
                      <a:lnTo>
                        <a:pt x="709" y="308"/>
                      </a:lnTo>
                      <a:lnTo>
                        <a:pt x="306" y="53"/>
                      </a:lnTo>
                      <a:lnTo>
                        <a:pt x="43" y="0"/>
                      </a:lnTo>
                      <a:lnTo>
                        <a:pt x="0" y="88"/>
                      </a:lnTo>
                      <a:lnTo>
                        <a:pt x="0" y="88"/>
                      </a:lnTo>
                      <a:close/>
                    </a:path>
                  </a:pathLst>
                </a:custGeom>
                <a:solidFill>
                  <a:schemeClr val="accent2"/>
                </a:solidFill>
                <a:ln w="9525">
                  <a:noFill/>
                  <a:round/>
                  <a:headEnd/>
                  <a:tailEnd/>
                </a:ln>
              </p:spPr>
              <p:txBody>
                <a:bodyPr/>
                <a:lstStyle/>
                <a:p>
                  <a:endParaRPr lang="zh-CN" altLang="en-US"/>
                </a:p>
              </p:txBody>
            </p:sp>
          </p:grpSp>
        </p:grpSp>
        <p:sp>
          <p:nvSpPr>
            <p:cNvPr id="1164" name="Line 140"/>
            <p:cNvSpPr>
              <a:spLocks noChangeShapeType="1"/>
            </p:cNvSpPr>
            <p:nvPr userDrawn="1"/>
          </p:nvSpPr>
          <p:spPr bwMode="auto">
            <a:xfrm>
              <a:off x="4870" y="84"/>
              <a:ext cx="42" cy="96"/>
            </a:xfrm>
            <a:prstGeom prst="line">
              <a:avLst/>
            </a:prstGeom>
            <a:noFill/>
            <a:ln w="38100">
              <a:solidFill>
                <a:schemeClr val="accent2"/>
              </a:solidFill>
              <a:round/>
              <a:headEnd/>
              <a:tailEnd/>
            </a:ln>
            <a:effectLst/>
          </p:spPr>
          <p:txBody>
            <a:bodyPr/>
            <a:lstStyle/>
            <a:p>
              <a:endParaRPr lang="zh-CN" altLang="en-US"/>
            </a:p>
          </p:txBody>
        </p:sp>
      </p:grpSp>
    </p:spTree>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xStyles>
    <p:titleStyle>
      <a:lvl1pPr algn="ctr" rtl="0" eaLnBrk="1" fontAlgn="base" hangingPunct="1">
        <a:spcBef>
          <a:spcPct val="0"/>
        </a:spcBef>
        <a:spcAft>
          <a:spcPct val="0"/>
        </a:spcAft>
        <a:defRPr sz="44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omic Sans MS" pitchFamily="66" charset="0"/>
        </a:defRPr>
      </a:lvl2pPr>
      <a:lvl3pPr algn="ctr" rtl="0" eaLnBrk="1" fontAlgn="base" hangingPunct="1">
        <a:spcBef>
          <a:spcPct val="0"/>
        </a:spcBef>
        <a:spcAft>
          <a:spcPct val="0"/>
        </a:spcAft>
        <a:defRPr sz="4400">
          <a:solidFill>
            <a:schemeClr val="tx1"/>
          </a:solidFill>
          <a:latin typeface="Comic Sans MS" pitchFamily="66" charset="0"/>
        </a:defRPr>
      </a:lvl3pPr>
      <a:lvl4pPr algn="ctr" rtl="0" eaLnBrk="1" fontAlgn="base" hangingPunct="1">
        <a:spcBef>
          <a:spcPct val="0"/>
        </a:spcBef>
        <a:spcAft>
          <a:spcPct val="0"/>
        </a:spcAft>
        <a:defRPr sz="4400">
          <a:solidFill>
            <a:schemeClr val="tx1"/>
          </a:solidFill>
          <a:latin typeface="Comic Sans MS" pitchFamily="66" charset="0"/>
        </a:defRPr>
      </a:lvl4pPr>
      <a:lvl5pPr algn="ctr" rtl="0" eaLnBrk="1" fontAlgn="base" hangingPunct="1">
        <a:spcBef>
          <a:spcPct val="0"/>
        </a:spcBef>
        <a:spcAft>
          <a:spcPct val="0"/>
        </a:spcAft>
        <a:defRPr sz="4400">
          <a:solidFill>
            <a:schemeClr val="tx1"/>
          </a:solidFill>
          <a:latin typeface="Comic Sans MS" pitchFamily="66" charset="0"/>
        </a:defRPr>
      </a:lvl5pPr>
      <a:lvl6pPr marL="457200" algn="ctr" rtl="0" eaLnBrk="1" fontAlgn="base" hangingPunct="1">
        <a:spcBef>
          <a:spcPct val="0"/>
        </a:spcBef>
        <a:spcAft>
          <a:spcPct val="0"/>
        </a:spcAft>
        <a:defRPr sz="4400">
          <a:solidFill>
            <a:schemeClr val="tx1"/>
          </a:solidFill>
          <a:latin typeface="Comic Sans MS" pitchFamily="66" charset="0"/>
        </a:defRPr>
      </a:lvl6pPr>
      <a:lvl7pPr marL="914400" algn="ctr" rtl="0" eaLnBrk="1" fontAlgn="base" hangingPunct="1">
        <a:spcBef>
          <a:spcPct val="0"/>
        </a:spcBef>
        <a:spcAft>
          <a:spcPct val="0"/>
        </a:spcAft>
        <a:defRPr sz="4400">
          <a:solidFill>
            <a:schemeClr val="tx1"/>
          </a:solidFill>
          <a:latin typeface="Comic Sans MS" pitchFamily="66" charset="0"/>
        </a:defRPr>
      </a:lvl7pPr>
      <a:lvl8pPr marL="1371600" algn="ctr" rtl="0" eaLnBrk="1" fontAlgn="base" hangingPunct="1">
        <a:spcBef>
          <a:spcPct val="0"/>
        </a:spcBef>
        <a:spcAft>
          <a:spcPct val="0"/>
        </a:spcAft>
        <a:defRPr sz="4400">
          <a:solidFill>
            <a:schemeClr val="tx1"/>
          </a:solidFill>
          <a:latin typeface="Comic Sans MS" pitchFamily="66" charset="0"/>
        </a:defRPr>
      </a:lvl8pPr>
      <a:lvl9pPr marL="1828800" algn="ctr" rtl="0" eaLnBrk="1" fontAlgn="base" hangingPunct="1">
        <a:spcBef>
          <a:spcPct val="0"/>
        </a:spcBef>
        <a:spcAft>
          <a:spcPct val="0"/>
        </a:spcAft>
        <a:defRPr sz="4400">
          <a:solidFill>
            <a:schemeClr val="tx1"/>
          </a:solidFill>
          <a:latin typeface="Comic Sans MS" pitchFamily="66"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www.12306.cn/"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62.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61.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60.png"/><Relationship Id="rId5" Type="http://schemas.openxmlformats.org/officeDocument/2006/relationships/tags" Target="../tags/tag5.xml"/><Relationship Id="rId15" Type="http://schemas.openxmlformats.org/officeDocument/2006/relationships/image" Target="../media/image64.png"/><Relationship Id="rId10" Type="http://schemas.openxmlformats.org/officeDocument/2006/relationships/slideLayout" Target="../slideLayouts/slideLayout7.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image" Target="../media/image63.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p:cNvPicPr>
            <a:picLocks noGrp="1" noChangeAspect="1"/>
          </p:cNvPicPr>
          <p:nvPr>
            <p:ph idx="1"/>
          </p:nvPr>
        </p:nvPicPr>
        <p:blipFill>
          <a:blip r:embed="rId2" cstate="print"/>
          <a:stretch>
            <a:fillRect/>
          </a:stretch>
        </p:blipFill>
        <p:spPr>
          <a:xfrm>
            <a:off x="-635" y="-5080"/>
            <a:ext cx="12181840" cy="6779895"/>
          </a:xfrm>
          <a:prstGeom prst="rect">
            <a:avLst/>
          </a:prstGeom>
        </p:spPr>
      </p:pic>
      <p:sp>
        <p:nvSpPr>
          <p:cNvPr id="5" name="矩形 4"/>
          <p:cNvSpPr/>
          <p:nvPr/>
        </p:nvSpPr>
        <p:spPr>
          <a:xfrm>
            <a:off x="3059430" y="996315"/>
            <a:ext cx="5692140" cy="1188720"/>
          </a:xfrm>
          <a:prstGeom prst="rect">
            <a:avLst/>
          </a:prstGeom>
          <a:noFill/>
          <a:ln>
            <a:noFill/>
          </a:ln>
        </p:spPr>
        <p:txBody>
          <a:bodyPr wrap="none" rtlCol="0" anchor="t">
            <a:spAutoFit/>
          </a:bodyPr>
          <a:lstStyle/>
          <a:p>
            <a:pPr algn="ctr"/>
            <a:r>
              <a:rPr lang="zh-CN" altLang="zh-CN" sz="7200" b="1">
                <a:solidFill>
                  <a:schemeClr val="tx1"/>
                </a:solidFill>
                <a:effectLst>
                  <a:outerShdw blurRad="38100" dist="19050" dir="2700000" algn="tl" rotWithShape="0">
                    <a:schemeClr val="dk1">
                      <a:alpha val="40000"/>
                    </a:schemeClr>
                  </a:outerShdw>
                </a:effectLst>
              </a:rPr>
              <a:t>农民手机应用</a:t>
            </a:r>
          </a:p>
        </p:txBody>
      </p:sp>
      <p:sp>
        <p:nvSpPr>
          <p:cNvPr id="6" name="矩形 5"/>
          <p:cNvSpPr/>
          <p:nvPr/>
        </p:nvSpPr>
        <p:spPr>
          <a:xfrm>
            <a:off x="7075170" y="5139690"/>
            <a:ext cx="4832985" cy="822960"/>
          </a:xfrm>
          <a:prstGeom prst="rect">
            <a:avLst/>
          </a:prstGeom>
          <a:noFill/>
          <a:ln>
            <a:noFill/>
          </a:ln>
        </p:spPr>
        <p:txBody>
          <a:bodyPr wrap="square" rtlCol="0" anchor="t">
            <a:spAutoFit/>
          </a:bodyPr>
          <a:lstStyle/>
          <a:p>
            <a:pPr algn="ctr"/>
            <a:r>
              <a:rPr lang="zh-CN" altLang="en-US" sz="4800" b="1">
                <a:solidFill>
                  <a:schemeClr val="tx1"/>
                </a:solidFill>
                <a:effectLst>
                  <a:outerShdw blurRad="38100" dist="19050" dir="2700000" algn="tl" rotWithShape="0">
                    <a:schemeClr val="dk1">
                      <a:alpha val="40000"/>
                    </a:schemeClr>
                  </a:outerShdw>
                </a:effectLst>
              </a:rPr>
              <a:t>主讲：强雅娟</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a:sym typeface="+mn-ea"/>
              </a:rPr>
              <a:t>1</a:t>
            </a:r>
            <a:r>
              <a:rPr lang="zh-CN" altLang="en-US">
                <a:sym typeface="+mn-ea"/>
              </a:rPr>
              <a:t>、常用软件的下载和安装</a:t>
            </a:r>
            <a:r>
              <a:rPr lang="zh-CN" altLang="en-US"/>
              <a:t/>
            </a:r>
            <a:br>
              <a:rPr lang="zh-CN" altLang="en-US"/>
            </a:br>
            <a:endParaRPr lang="zh-CN" altLang="en-US"/>
          </a:p>
        </p:txBody>
      </p:sp>
      <p:sp>
        <p:nvSpPr>
          <p:cNvPr id="3" name="内容占位符 2"/>
          <p:cNvSpPr>
            <a:spLocks noGrp="1"/>
          </p:cNvSpPr>
          <p:nvPr>
            <p:ph idx="1"/>
          </p:nvPr>
        </p:nvSpPr>
        <p:spPr/>
        <p:txBody>
          <a:bodyPr/>
          <a:lstStyle/>
          <a:p>
            <a:r>
              <a:rPr lang="zh-CN" altLang="en-US"/>
              <a:t>安卓平台ＱＱ下载和安装</a:t>
            </a:r>
          </a:p>
          <a:p>
            <a:pPr marL="0" indent="0">
              <a:buNone/>
            </a:pPr>
            <a:r>
              <a:rPr lang="zh-CN" altLang="en-US"/>
              <a:t>对于安卓平台，存在大量的第三方应用商店，这些第三方应用商店的使用方法大数相同，只是在收录的应用数量、质量方面有所差别。</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sym typeface="+mn-ea"/>
              </a:rPr>
              <a:t>1</a:t>
            </a:r>
            <a:r>
              <a:rPr lang="zh-CN" altLang="en-US">
                <a:sym typeface="+mn-ea"/>
              </a:rPr>
              <a:t>、常用软件的下载和安装</a:t>
            </a:r>
            <a:endParaRPr lang="zh-CN" altLang="en-US"/>
          </a:p>
        </p:txBody>
      </p:sp>
      <p:sp>
        <p:nvSpPr>
          <p:cNvPr id="3" name="内容占位符 2"/>
          <p:cNvSpPr>
            <a:spLocks noGrp="1"/>
          </p:cNvSpPr>
          <p:nvPr>
            <p:ph idx="1"/>
          </p:nvPr>
        </p:nvSpPr>
        <p:spPr/>
        <p:txBody>
          <a:bodyPr/>
          <a:lstStyle/>
          <a:p>
            <a:r>
              <a:rPr lang="zh-CN" altLang="en-US"/>
              <a:t>使用豌豆荚ＱＱ安装方法：</a:t>
            </a:r>
          </a:p>
          <a:p>
            <a:r>
              <a:rPr lang="zh-CN" altLang="en-US"/>
              <a:t>首先需要安装豌豆荚</a:t>
            </a:r>
            <a:r>
              <a:rPr lang="en-US" altLang="zh-CN"/>
              <a:t>APP</a:t>
            </a:r>
            <a:r>
              <a:rPr lang="zh-CN" altLang="en-US"/>
              <a:t>。打开手机浏览器，访问豌豆荚官网</a:t>
            </a:r>
          </a:p>
          <a:p>
            <a:r>
              <a:rPr lang="en-US" altLang="zh-CN"/>
              <a:t>http</a:t>
            </a:r>
            <a:r>
              <a:rPr lang="en-US"/>
              <a:t>://www/wandoujia.com</a:t>
            </a:r>
            <a:r>
              <a:rPr lang="zh-CN" altLang="en-US"/>
              <a:t>点击【立即下载】，即可下载豌豆荚安装包。</a:t>
            </a:r>
            <a:endParaRPr lang="en-US" altLang="zh-CN"/>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sym typeface="+mn-ea"/>
              </a:rPr>
              <a:t>1</a:t>
            </a:r>
            <a:r>
              <a:rPr lang="zh-CN" altLang="en-US">
                <a:sym typeface="+mn-ea"/>
              </a:rPr>
              <a:t>、常用软件的下载和安装</a:t>
            </a:r>
            <a:endParaRPr lang="zh-CN" altLang="en-US"/>
          </a:p>
        </p:txBody>
      </p:sp>
      <p:sp>
        <p:nvSpPr>
          <p:cNvPr id="3" name="内容占位符 2"/>
          <p:cNvSpPr>
            <a:spLocks noGrp="1"/>
          </p:cNvSpPr>
          <p:nvPr>
            <p:ph idx="1"/>
          </p:nvPr>
        </p:nvSpPr>
        <p:spPr/>
        <p:txBody>
          <a:bodyPr/>
          <a:lstStyle/>
          <a:p>
            <a:r>
              <a:rPr lang="zh-CN" altLang="en-US"/>
              <a:t>使用豌豆荚</a:t>
            </a:r>
            <a:r>
              <a:rPr lang="en-US" altLang="zh-CN"/>
              <a:t>QQ</a:t>
            </a:r>
            <a:r>
              <a:rPr lang="zh-CN" altLang="en-US"/>
              <a:t>安装方法：</a:t>
            </a:r>
          </a:p>
          <a:p>
            <a:r>
              <a:rPr lang="zh-CN" altLang="en-US"/>
              <a:t>打开豌豆荚ＡＰＰ，在应用顶部的搜索栏中输入关键词【ＱＱ】。</a:t>
            </a:r>
          </a:p>
          <a:p>
            <a:r>
              <a:rPr lang="zh-CN" altLang="en-US"/>
              <a:t>在搜索结果中找到【ＱＱ】，点击安装即可。</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sym typeface="+mn-ea"/>
              </a:rPr>
              <a:t>1</a:t>
            </a:r>
            <a:r>
              <a:rPr lang="zh-CN" altLang="en-US">
                <a:sym typeface="+mn-ea"/>
              </a:rPr>
              <a:t>、常用软件的下载和安装</a:t>
            </a:r>
            <a:endParaRPr lang="zh-CN" altLang="en-US"/>
          </a:p>
        </p:txBody>
      </p:sp>
      <p:sp>
        <p:nvSpPr>
          <p:cNvPr id="3" name="内容占位符 2"/>
          <p:cNvSpPr>
            <a:spLocks noGrp="1"/>
          </p:cNvSpPr>
          <p:nvPr>
            <p:ph idx="1"/>
          </p:nvPr>
        </p:nvSpPr>
        <p:spPr/>
        <p:txBody>
          <a:bodyPr/>
          <a:lstStyle/>
          <a:p>
            <a:r>
              <a:rPr lang="zh-CN" altLang="en-US"/>
              <a:t>ｉＯＳ平台ＡＰＰ卸载</a:t>
            </a:r>
          </a:p>
          <a:p>
            <a:r>
              <a:rPr lang="zh-CN" altLang="en-US"/>
              <a:t>ｉＯＳ平台卸载ＡＰＰ十分方便，</a:t>
            </a:r>
          </a:p>
          <a:p>
            <a:r>
              <a:rPr lang="zh-CN" altLang="en-US"/>
              <a:t>直接在桌面上长按需要卸载的软件图标，</a:t>
            </a:r>
          </a:p>
          <a:p>
            <a:r>
              <a:rPr lang="zh-CN" altLang="en-US"/>
              <a:t>待图标左上角出现叉号的时候，</a:t>
            </a:r>
          </a:p>
          <a:p>
            <a:r>
              <a:rPr lang="zh-CN" altLang="en-US"/>
              <a:t>点击叉号即可卸载。</a:t>
            </a:r>
            <a:endParaRPr lang="en-US" altLang="zh-CN"/>
          </a:p>
        </p:txBody>
      </p:sp>
      <p:pic>
        <p:nvPicPr>
          <p:cNvPr id="6" name="图片 5"/>
          <p:cNvPicPr>
            <a:picLocks noChangeAspect="1"/>
          </p:cNvPicPr>
          <p:nvPr/>
        </p:nvPicPr>
        <p:blipFill>
          <a:blip r:embed="rId2" cstate="print"/>
          <a:stretch>
            <a:fillRect/>
          </a:stretch>
        </p:blipFill>
        <p:spPr>
          <a:xfrm>
            <a:off x="8199755" y="262890"/>
            <a:ext cx="3561080" cy="633158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sym typeface="+mn-ea"/>
              </a:rPr>
              <a:t>1</a:t>
            </a:r>
            <a:r>
              <a:rPr lang="zh-CN" altLang="en-US">
                <a:sym typeface="+mn-ea"/>
              </a:rPr>
              <a:t>、常用软件的下载和安装</a:t>
            </a:r>
            <a:endParaRPr lang="zh-CN" altLang="en-US"/>
          </a:p>
        </p:txBody>
      </p:sp>
      <p:sp>
        <p:nvSpPr>
          <p:cNvPr id="3" name="内容占位符 2"/>
          <p:cNvSpPr>
            <a:spLocks noGrp="1"/>
          </p:cNvSpPr>
          <p:nvPr>
            <p:ph idx="1"/>
          </p:nvPr>
        </p:nvSpPr>
        <p:spPr/>
        <p:txBody>
          <a:bodyPr/>
          <a:lstStyle/>
          <a:p>
            <a:r>
              <a:rPr lang="zh-CN" altLang="en-US"/>
              <a:t>安卓平台</a:t>
            </a:r>
            <a:r>
              <a:rPr lang="en-US" altLang="zh-CN"/>
              <a:t>APP</a:t>
            </a:r>
            <a:r>
              <a:rPr lang="zh-CN" altLang="en-US"/>
              <a:t>卸载方法</a:t>
            </a:r>
          </a:p>
          <a:p>
            <a:r>
              <a:rPr lang="zh-CN" altLang="en-US">
                <a:sym typeface="+mn-ea"/>
              </a:rPr>
              <a:t>直接在桌面上长按需要卸载的软件图标，</a:t>
            </a:r>
            <a:endParaRPr lang="zh-CN" altLang="en-US"/>
          </a:p>
          <a:p>
            <a:r>
              <a:rPr lang="zh-CN" altLang="en-US">
                <a:sym typeface="+mn-ea"/>
              </a:rPr>
              <a:t>待图标左上角出现叉号的时候，</a:t>
            </a:r>
            <a:endParaRPr lang="zh-CN" altLang="en-US"/>
          </a:p>
          <a:p>
            <a:r>
              <a:rPr lang="zh-CN" altLang="en-US">
                <a:sym typeface="+mn-ea"/>
              </a:rPr>
              <a:t>点击叉号即可卸载。</a:t>
            </a:r>
            <a:endParaRPr lang="zh-CN" altLang="en-US"/>
          </a:p>
        </p:txBody>
      </p:sp>
      <p:pic>
        <p:nvPicPr>
          <p:cNvPr id="6" name="图片 5"/>
          <p:cNvPicPr>
            <a:picLocks noChangeAspect="1"/>
          </p:cNvPicPr>
          <p:nvPr/>
        </p:nvPicPr>
        <p:blipFill>
          <a:blip r:embed="rId2" cstate="print"/>
          <a:stretch>
            <a:fillRect/>
          </a:stretch>
        </p:blipFill>
        <p:spPr>
          <a:xfrm>
            <a:off x="8227695" y="788035"/>
            <a:ext cx="3263265" cy="580136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2</a:t>
            </a:r>
            <a:r>
              <a:rPr lang="zh-CN" altLang="en-US"/>
              <a:t>、常用</a:t>
            </a:r>
            <a:r>
              <a:rPr lang="en-US" altLang="zh-CN"/>
              <a:t>APP</a:t>
            </a:r>
            <a:r>
              <a:rPr lang="zh-CN" altLang="en-US"/>
              <a:t>软件介绍</a:t>
            </a:r>
          </a:p>
        </p:txBody>
      </p:sp>
      <p:sp>
        <p:nvSpPr>
          <p:cNvPr id="3" name="内容占位符 2"/>
          <p:cNvSpPr>
            <a:spLocks noGrp="1"/>
          </p:cNvSpPr>
          <p:nvPr>
            <p:ph idx="1"/>
          </p:nvPr>
        </p:nvSpPr>
        <p:spPr/>
        <p:txBody>
          <a:bodyPr/>
          <a:lstStyle/>
          <a:p>
            <a:r>
              <a:rPr lang="en-US" altLang="zh-CN"/>
              <a:t>2.1</a:t>
            </a:r>
            <a:r>
              <a:rPr lang="zh-CN" altLang="en-US"/>
              <a:t>网上冲浪</a:t>
            </a:r>
          </a:p>
          <a:p>
            <a:r>
              <a:rPr lang="zh-CN" altLang="en-US"/>
              <a:t>浏览器</a:t>
            </a:r>
          </a:p>
          <a:p>
            <a:pPr marL="0" indent="0">
              <a:buNone/>
            </a:pPr>
            <a:r>
              <a:rPr lang="zh-CN" altLang="en-US"/>
              <a:t>   浏览器是用来浏览网页的应用程序，是与互联网交互的基础入口，几乎每个手机出厂时都内置了浏览器。此外，还有众多的第三方浏览器可供选择，第三方浏览器往往提供了比内置浏览器更丰富的功能。常见的浏览器有ＵＣ浏览器、ＱＱ浏览器、</a:t>
            </a:r>
            <a:r>
              <a:rPr lang="en-US" altLang="zh-CN"/>
              <a:t>360</a:t>
            </a:r>
            <a:r>
              <a:rPr lang="zh-CN" altLang="en-US"/>
              <a:t>浏览器、百度浏览器等等。</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a:sym typeface="+mn-ea"/>
              </a:rPr>
              <a:t>2</a:t>
            </a:r>
            <a:r>
              <a:rPr lang="zh-CN" altLang="en-US">
                <a:sym typeface="+mn-ea"/>
              </a:rPr>
              <a:t>、常用</a:t>
            </a:r>
            <a:r>
              <a:rPr lang="en-US" altLang="zh-CN">
                <a:sym typeface="+mn-ea"/>
              </a:rPr>
              <a:t>APP</a:t>
            </a:r>
            <a:r>
              <a:rPr lang="zh-CN" altLang="en-US">
                <a:sym typeface="+mn-ea"/>
              </a:rPr>
              <a:t>软件介绍</a:t>
            </a:r>
            <a:r>
              <a:rPr lang="zh-CN" altLang="en-US"/>
              <a:t/>
            </a:r>
            <a:br>
              <a:rPr lang="zh-CN" altLang="en-US"/>
            </a:br>
            <a:endParaRPr lang="zh-CN" altLang="en-US"/>
          </a:p>
        </p:txBody>
      </p:sp>
      <p:sp>
        <p:nvSpPr>
          <p:cNvPr id="3" name="内容占位符 2"/>
          <p:cNvSpPr>
            <a:spLocks noGrp="1"/>
          </p:cNvSpPr>
          <p:nvPr>
            <p:ph idx="1"/>
          </p:nvPr>
        </p:nvSpPr>
        <p:spPr/>
        <p:txBody>
          <a:bodyPr/>
          <a:lstStyle/>
          <a:p>
            <a:r>
              <a:rPr lang="zh-CN" altLang="en-US"/>
              <a:t>打开ＵＣ浏览器，主页如右图所示：</a:t>
            </a:r>
          </a:p>
          <a:p>
            <a:r>
              <a:rPr lang="zh-CN" altLang="en-US"/>
              <a:t>主页包括如下功能区：</a:t>
            </a:r>
          </a:p>
          <a:p>
            <a:pPr marL="0" indent="0">
              <a:buNone/>
            </a:pPr>
            <a:r>
              <a:rPr lang="en-US" altLang="zh-CN"/>
              <a:t>1.</a:t>
            </a:r>
            <a:r>
              <a:rPr lang="zh-CN" altLang="en-US"/>
              <a:t>搜索和地址栏</a:t>
            </a:r>
          </a:p>
          <a:p>
            <a:pPr marL="0" indent="0">
              <a:buNone/>
            </a:pPr>
            <a:r>
              <a:rPr lang="en-US" altLang="zh-CN"/>
              <a:t>2.</a:t>
            </a:r>
            <a:r>
              <a:rPr lang="zh-CN" altLang="en-US"/>
              <a:t>网址导航</a:t>
            </a:r>
          </a:p>
          <a:p>
            <a:pPr marL="0" indent="0">
              <a:buNone/>
            </a:pPr>
            <a:r>
              <a:rPr lang="en-US" altLang="zh-CN"/>
              <a:t>3.</a:t>
            </a:r>
            <a:r>
              <a:rPr lang="zh-CN" altLang="en-US"/>
              <a:t>新闻</a:t>
            </a:r>
          </a:p>
          <a:p>
            <a:pPr marL="0" indent="0">
              <a:buNone/>
            </a:pPr>
            <a:r>
              <a:rPr lang="en-US" altLang="zh-CN"/>
              <a:t>4.</a:t>
            </a:r>
            <a:r>
              <a:rPr lang="zh-CN" altLang="en-US"/>
              <a:t>功能键（后退、前进、菜单、窗口、主页）</a:t>
            </a:r>
          </a:p>
        </p:txBody>
      </p:sp>
      <p:pic>
        <p:nvPicPr>
          <p:cNvPr id="7" name="图片 6"/>
          <p:cNvPicPr>
            <a:picLocks noChangeAspect="1"/>
          </p:cNvPicPr>
          <p:nvPr/>
        </p:nvPicPr>
        <p:blipFill>
          <a:blip r:embed="rId2" cstate="print"/>
          <a:stretch>
            <a:fillRect/>
          </a:stretch>
        </p:blipFill>
        <p:spPr>
          <a:xfrm>
            <a:off x="8119745" y="909955"/>
            <a:ext cx="2834005" cy="503872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a:sym typeface="+mn-ea"/>
              </a:rPr>
              <a:t>2</a:t>
            </a:r>
            <a:r>
              <a:rPr lang="zh-CN" altLang="en-US">
                <a:sym typeface="+mn-ea"/>
              </a:rPr>
              <a:t>、常用</a:t>
            </a:r>
            <a:r>
              <a:rPr lang="en-US" altLang="zh-CN">
                <a:sym typeface="+mn-ea"/>
              </a:rPr>
              <a:t>APP</a:t>
            </a:r>
            <a:r>
              <a:rPr lang="zh-CN" altLang="en-US">
                <a:sym typeface="+mn-ea"/>
              </a:rPr>
              <a:t>软件介绍</a:t>
            </a:r>
            <a:r>
              <a:rPr lang="zh-CN" altLang="en-US"/>
              <a:t/>
            </a:r>
            <a:br>
              <a:rPr lang="zh-CN" altLang="en-US"/>
            </a:br>
            <a:endParaRPr lang="zh-CN" altLang="en-US"/>
          </a:p>
        </p:txBody>
      </p:sp>
      <p:sp>
        <p:nvSpPr>
          <p:cNvPr id="3" name="内容占位符 2"/>
          <p:cNvSpPr>
            <a:spLocks noGrp="1"/>
          </p:cNvSpPr>
          <p:nvPr>
            <p:ph idx="1"/>
          </p:nvPr>
        </p:nvSpPr>
        <p:spPr/>
        <p:txBody>
          <a:bodyPr/>
          <a:lstStyle/>
          <a:p>
            <a:r>
              <a:rPr lang="zh-CN" altLang="en-US"/>
              <a:t>在地址栏直接输入网址，可以直接访问网页，</a:t>
            </a:r>
          </a:p>
          <a:p>
            <a:r>
              <a:rPr lang="zh-CN" altLang="en-US"/>
              <a:t>例如输入【ｗｗｗ．ｂａｉｄｕ．ｃｏｍ】</a:t>
            </a:r>
          </a:p>
          <a:p>
            <a:r>
              <a:rPr lang="zh-CN" altLang="en-US"/>
              <a:t>即可进入百度首页，如右图所示：</a:t>
            </a:r>
          </a:p>
        </p:txBody>
      </p:sp>
      <p:pic>
        <p:nvPicPr>
          <p:cNvPr id="6" name="图片 5"/>
          <p:cNvPicPr>
            <a:picLocks noChangeAspect="1"/>
          </p:cNvPicPr>
          <p:nvPr/>
        </p:nvPicPr>
        <p:blipFill>
          <a:blip r:embed="rId2" cstate="print"/>
          <a:stretch>
            <a:fillRect/>
          </a:stretch>
        </p:blipFill>
        <p:spPr>
          <a:xfrm>
            <a:off x="8554085" y="610235"/>
            <a:ext cx="3169920" cy="563753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a:sym typeface="+mn-ea"/>
              </a:rPr>
              <a:t>2</a:t>
            </a:r>
            <a:r>
              <a:rPr lang="zh-CN" altLang="en-US">
                <a:sym typeface="+mn-ea"/>
              </a:rPr>
              <a:t>、常用</a:t>
            </a:r>
            <a:r>
              <a:rPr lang="en-US" altLang="zh-CN">
                <a:sym typeface="+mn-ea"/>
              </a:rPr>
              <a:t>APP</a:t>
            </a:r>
            <a:r>
              <a:rPr lang="zh-CN" altLang="en-US">
                <a:sym typeface="+mn-ea"/>
              </a:rPr>
              <a:t>软件介绍</a:t>
            </a:r>
            <a:br>
              <a:rPr lang="zh-CN" altLang="en-US">
                <a:sym typeface="+mn-ea"/>
              </a:rPr>
            </a:br>
            <a:endParaRPr lang="zh-CN" altLang="en-US"/>
          </a:p>
        </p:txBody>
      </p:sp>
      <p:sp>
        <p:nvSpPr>
          <p:cNvPr id="3" name="内容占位符 2"/>
          <p:cNvSpPr>
            <a:spLocks noGrp="1"/>
          </p:cNvSpPr>
          <p:nvPr>
            <p:ph idx="1"/>
          </p:nvPr>
        </p:nvSpPr>
        <p:spPr/>
        <p:txBody>
          <a:bodyPr/>
          <a:lstStyle/>
          <a:p>
            <a:r>
              <a:rPr lang="zh-CN" altLang="en-US"/>
              <a:t>搜索工具</a:t>
            </a:r>
          </a:p>
          <a:p>
            <a:pPr marL="0" indent="0">
              <a:buNone/>
            </a:pPr>
            <a:r>
              <a:rPr lang="zh-CN" altLang="en-US"/>
              <a:t>互联网上拥有海量信息，面对如此纷繁浩杂的信息网络，当我们需要查询、检索资料时，及必须借助搜索引擎了，搜索引擎几乎可以看作是网络的入口，当需要查找信息时，在搜索引擎中输入关键词，就可以看到相关的网页。国内常用的搜索引擎有百度、</a:t>
            </a:r>
            <a:r>
              <a:rPr lang="en-US" altLang="zh-CN"/>
              <a:t>360</a:t>
            </a:r>
            <a:r>
              <a:rPr lang="zh-CN" altLang="en-US"/>
              <a:t>搜索、搜狗等。</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a:sym typeface="+mn-ea"/>
              </a:rPr>
              <a:t>2</a:t>
            </a:r>
            <a:r>
              <a:rPr lang="zh-CN" altLang="en-US">
                <a:sym typeface="+mn-ea"/>
              </a:rPr>
              <a:t>、常用</a:t>
            </a:r>
            <a:r>
              <a:rPr lang="en-US" altLang="zh-CN">
                <a:sym typeface="+mn-ea"/>
              </a:rPr>
              <a:t>APP</a:t>
            </a:r>
            <a:r>
              <a:rPr lang="zh-CN" altLang="en-US">
                <a:sym typeface="+mn-ea"/>
              </a:rPr>
              <a:t>软件介绍</a:t>
            </a:r>
            <a:br>
              <a:rPr lang="zh-CN" altLang="en-US">
                <a:sym typeface="+mn-ea"/>
              </a:rPr>
            </a:br>
            <a:endParaRPr lang="zh-CN" altLang="en-US"/>
          </a:p>
        </p:txBody>
      </p:sp>
      <p:sp>
        <p:nvSpPr>
          <p:cNvPr id="3" name="内容占位符 2"/>
          <p:cNvSpPr>
            <a:spLocks noGrp="1"/>
          </p:cNvSpPr>
          <p:nvPr>
            <p:ph idx="1"/>
          </p:nvPr>
        </p:nvSpPr>
        <p:spPr/>
        <p:txBody>
          <a:bodyPr/>
          <a:lstStyle/>
          <a:p>
            <a:r>
              <a:rPr lang="zh-CN" altLang="en-US"/>
              <a:t>百度【ｗｗｗ．ｂａｉｄｕ．ｃｏｍ】</a:t>
            </a:r>
          </a:p>
          <a:p>
            <a:r>
              <a:rPr lang="zh-CN" altLang="en-US"/>
              <a:t>是国内使用最多的搜索引擎。</a:t>
            </a:r>
          </a:p>
          <a:p>
            <a:r>
              <a:rPr lang="zh-CN" altLang="en-US"/>
              <a:t>在手机上使用百度非常简单，</a:t>
            </a:r>
          </a:p>
          <a:p>
            <a:r>
              <a:rPr lang="zh-CN" altLang="en-US"/>
              <a:t>只需要打开手机浏览器，</a:t>
            </a:r>
          </a:p>
          <a:p>
            <a:r>
              <a:rPr lang="zh-CN" altLang="en-US"/>
              <a:t>在地址栏输入百度的域名：</a:t>
            </a:r>
          </a:p>
          <a:p>
            <a:r>
              <a:rPr lang="zh-CN" altLang="en-US"/>
              <a:t>ｗｗｗ．ｂａｉｄｕ．ｃｏｍ</a:t>
            </a:r>
          </a:p>
          <a:p>
            <a:r>
              <a:rPr lang="zh-CN" altLang="en-US"/>
              <a:t>即可进入百度主页。</a:t>
            </a:r>
          </a:p>
        </p:txBody>
      </p:sp>
      <p:pic>
        <p:nvPicPr>
          <p:cNvPr id="6" name="图片 5"/>
          <p:cNvPicPr>
            <a:picLocks noChangeAspect="1"/>
          </p:cNvPicPr>
          <p:nvPr/>
        </p:nvPicPr>
        <p:blipFill>
          <a:blip r:embed="rId2" cstate="print"/>
          <a:stretch>
            <a:fillRect/>
          </a:stretch>
        </p:blipFill>
        <p:spPr>
          <a:xfrm>
            <a:off x="7953375" y="486410"/>
            <a:ext cx="3400425" cy="604647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descr="u=89840491,2453182973&amp;fm=23&amp;gp=0"/>
          <p:cNvPicPr>
            <a:picLocks noGrp="1" noChangeAspect="1"/>
          </p:cNvPicPr>
          <p:nvPr>
            <p:ph idx="1"/>
          </p:nvPr>
        </p:nvPicPr>
        <p:blipFill>
          <a:blip r:embed="rId2" cstate="print"/>
          <a:stretch>
            <a:fillRect/>
          </a:stretch>
        </p:blipFill>
        <p:spPr>
          <a:xfrm>
            <a:off x="465455" y="675640"/>
            <a:ext cx="4286250" cy="2857500"/>
          </a:xfrm>
          <a:prstGeom prst="rect">
            <a:avLst/>
          </a:prstGeom>
        </p:spPr>
      </p:pic>
      <p:pic>
        <p:nvPicPr>
          <p:cNvPr id="5" name="图片 4" descr="u=1674712261,2176251001&amp;fm=23&amp;gp=0"/>
          <p:cNvPicPr>
            <a:picLocks noChangeAspect="1"/>
          </p:cNvPicPr>
          <p:nvPr/>
        </p:nvPicPr>
        <p:blipFill>
          <a:blip r:embed="rId3" cstate="print"/>
          <a:stretch>
            <a:fillRect/>
          </a:stretch>
        </p:blipFill>
        <p:spPr>
          <a:xfrm>
            <a:off x="5603240" y="365125"/>
            <a:ext cx="4927600" cy="3284855"/>
          </a:xfrm>
          <a:prstGeom prst="rect">
            <a:avLst/>
          </a:prstGeom>
        </p:spPr>
      </p:pic>
      <p:pic>
        <p:nvPicPr>
          <p:cNvPr id="6" name="图片 5" descr="u=3301583497,2577734553&amp;fm=23&amp;gp=0"/>
          <p:cNvPicPr>
            <a:picLocks noChangeAspect="1"/>
          </p:cNvPicPr>
          <p:nvPr/>
        </p:nvPicPr>
        <p:blipFill>
          <a:blip r:embed="rId4" cstate="print"/>
          <a:stretch>
            <a:fillRect/>
          </a:stretch>
        </p:blipFill>
        <p:spPr>
          <a:xfrm>
            <a:off x="838200" y="3907790"/>
            <a:ext cx="3809365" cy="2637790"/>
          </a:xfrm>
          <a:prstGeom prst="rect">
            <a:avLst/>
          </a:prstGeom>
        </p:spPr>
      </p:pic>
      <p:pic>
        <p:nvPicPr>
          <p:cNvPr id="7" name="图片 6" descr="u=4042656473,1738213957&amp;fm=23&amp;gp=0"/>
          <p:cNvPicPr>
            <a:picLocks noChangeAspect="1"/>
          </p:cNvPicPr>
          <p:nvPr/>
        </p:nvPicPr>
        <p:blipFill>
          <a:blip r:embed="rId5" cstate="print"/>
          <a:stretch>
            <a:fillRect/>
          </a:stretch>
        </p:blipFill>
        <p:spPr>
          <a:xfrm>
            <a:off x="5603240" y="3907790"/>
            <a:ext cx="4239895" cy="282702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a:sym typeface="+mn-ea"/>
              </a:rPr>
              <a:t>2</a:t>
            </a:r>
            <a:r>
              <a:rPr lang="zh-CN" altLang="en-US">
                <a:sym typeface="+mn-ea"/>
              </a:rPr>
              <a:t>、常用</a:t>
            </a:r>
            <a:r>
              <a:rPr lang="en-US" altLang="zh-CN">
                <a:sym typeface="+mn-ea"/>
              </a:rPr>
              <a:t>APP</a:t>
            </a:r>
            <a:r>
              <a:rPr lang="zh-CN" altLang="en-US">
                <a:sym typeface="+mn-ea"/>
              </a:rPr>
              <a:t>软件介绍</a:t>
            </a:r>
            <a:br>
              <a:rPr lang="zh-CN" altLang="en-US">
                <a:sym typeface="+mn-ea"/>
              </a:rPr>
            </a:br>
            <a:endParaRPr lang="zh-CN" altLang="en-US"/>
          </a:p>
        </p:txBody>
      </p:sp>
      <p:sp>
        <p:nvSpPr>
          <p:cNvPr id="3" name="内容占位符 2"/>
          <p:cNvSpPr>
            <a:spLocks noGrp="1"/>
          </p:cNvSpPr>
          <p:nvPr>
            <p:ph idx="1"/>
          </p:nvPr>
        </p:nvSpPr>
        <p:spPr/>
        <p:txBody>
          <a:bodyPr/>
          <a:lstStyle/>
          <a:p>
            <a:r>
              <a:rPr lang="zh-CN" altLang="en-US"/>
              <a:t>在搜索栏中输入想要查询的关键词，</a:t>
            </a:r>
          </a:p>
          <a:p>
            <a:r>
              <a:rPr lang="zh-CN" altLang="en-US"/>
              <a:t>点击【百度一下】，即可查看搜索结果。</a:t>
            </a:r>
          </a:p>
          <a:p>
            <a:r>
              <a:rPr lang="zh-CN" altLang="en-US"/>
              <a:t>假如我们需要查询小米和三星手机哪个好，</a:t>
            </a:r>
          </a:p>
          <a:p>
            <a:r>
              <a:rPr lang="zh-CN" altLang="en-US"/>
              <a:t>就可以直接输入【小米和三星哪个好】，</a:t>
            </a:r>
          </a:p>
          <a:p>
            <a:r>
              <a:rPr lang="zh-CN" altLang="en-US"/>
              <a:t>结果如图所示：</a:t>
            </a:r>
          </a:p>
        </p:txBody>
      </p:sp>
      <p:pic>
        <p:nvPicPr>
          <p:cNvPr id="6" name="图片 5"/>
          <p:cNvPicPr>
            <a:picLocks noChangeAspect="1"/>
          </p:cNvPicPr>
          <p:nvPr/>
        </p:nvPicPr>
        <p:blipFill>
          <a:blip r:embed="rId2" cstate="print"/>
          <a:stretch>
            <a:fillRect/>
          </a:stretch>
        </p:blipFill>
        <p:spPr>
          <a:xfrm>
            <a:off x="7995920" y="630555"/>
            <a:ext cx="3291840" cy="58547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a:sym typeface="+mn-ea"/>
              </a:rPr>
              <a:t>2</a:t>
            </a:r>
            <a:r>
              <a:rPr lang="zh-CN" altLang="en-US">
                <a:sym typeface="+mn-ea"/>
              </a:rPr>
              <a:t>、常用</a:t>
            </a:r>
            <a:r>
              <a:rPr lang="en-US" altLang="zh-CN">
                <a:sym typeface="+mn-ea"/>
              </a:rPr>
              <a:t>APP</a:t>
            </a:r>
            <a:r>
              <a:rPr lang="zh-CN" altLang="en-US">
                <a:sym typeface="+mn-ea"/>
              </a:rPr>
              <a:t>软件介绍</a:t>
            </a:r>
            <a:br>
              <a:rPr lang="zh-CN" altLang="en-US">
                <a:sym typeface="+mn-ea"/>
              </a:rPr>
            </a:br>
            <a:endParaRPr lang="zh-CN" altLang="en-US"/>
          </a:p>
        </p:txBody>
      </p:sp>
      <p:sp>
        <p:nvSpPr>
          <p:cNvPr id="3" name="内容占位符 2"/>
          <p:cNvSpPr>
            <a:spLocks noGrp="1"/>
          </p:cNvSpPr>
          <p:nvPr>
            <p:ph idx="1"/>
          </p:nvPr>
        </p:nvSpPr>
        <p:spPr/>
        <p:txBody>
          <a:bodyPr/>
          <a:lstStyle/>
          <a:p>
            <a:r>
              <a:rPr lang="en-US" altLang="zh-CN"/>
              <a:t>2.2</a:t>
            </a:r>
            <a:r>
              <a:rPr lang="zh-CN" altLang="en-US"/>
              <a:t>聊天交友</a:t>
            </a:r>
          </a:p>
          <a:p>
            <a:r>
              <a:rPr lang="zh-CN" altLang="en-US"/>
              <a:t>微信</a:t>
            </a:r>
          </a:p>
          <a:p>
            <a:r>
              <a:rPr lang="zh-CN" altLang="en-US"/>
              <a:t>微信是移动互联网时代最为火爆的聊天应用，</a:t>
            </a:r>
          </a:p>
          <a:p>
            <a:r>
              <a:rPr lang="zh-CN" altLang="en-US"/>
              <a:t>几乎是智能手机的额必备软件。</a:t>
            </a:r>
          </a:p>
          <a:p>
            <a:r>
              <a:rPr lang="zh-CN" altLang="en-US"/>
              <a:t>经过几年的发展，</a:t>
            </a:r>
          </a:p>
          <a:p>
            <a:r>
              <a:rPr lang="zh-CN" altLang="en-US"/>
              <a:t>微信已经具备了丰富多样的功能，</a:t>
            </a:r>
          </a:p>
          <a:p>
            <a:r>
              <a:rPr lang="zh-CN" altLang="en-US"/>
              <a:t>这里我们介绍微信的一些基本使用方法。</a:t>
            </a:r>
          </a:p>
        </p:txBody>
      </p:sp>
      <p:pic>
        <p:nvPicPr>
          <p:cNvPr id="6" name="图片 5"/>
          <p:cNvPicPr>
            <a:picLocks noChangeAspect="1"/>
          </p:cNvPicPr>
          <p:nvPr/>
        </p:nvPicPr>
        <p:blipFill>
          <a:blip r:embed="rId2" cstate="print"/>
          <a:stretch>
            <a:fillRect/>
          </a:stretch>
        </p:blipFill>
        <p:spPr>
          <a:xfrm>
            <a:off x="8203565" y="494665"/>
            <a:ext cx="3444875" cy="6124575"/>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a:sym typeface="+mn-ea"/>
              </a:rPr>
              <a:t>2</a:t>
            </a:r>
            <a:r>
              <a:rPr lang="zh-CN" altLang="en-US">
                <a:sym typeface="+mn-ea"/>
              </a:rPr>
              <a:t>、常用</a:t>
            </a:r>
            <a:r>
              <a:rPr lang="en-US" altLang="zh-CN">
                <a:sym typeface="+mn-ea"/>
              </a:rPr>
              <a:t>APP</a:t>
            </a:r>
            <a:r>
              <a:rPr lang="zh-CN" altLang="en-US">
                <a:sym typeface="+mn-ea"/>
              </a:rPr>
              <a:t>软件介绍</a:t>
            </a:r>
            <a:br>
              <a:rPr lang="zh-CN" altLang="en-US">
                <a:sym typeface="+mn-ea"/>
              </a:rPr>
            </a:br>
            <a:endParaRPr lang="zh-CN" altLang="en-US"/>
          </a:p>
        </p:txBody>
      </p:sp>
      <p:sp>
        <p:nvSpPr>
          <p:cNvPr id="3" name="内容占位符 2"/>
          <p:cNvSpPr>
            <a:spLocks noGrp="1"/>
          </p:cNvSpPr>
          <p:nvPr>
            <p:ph idx="1"/>
          </p:nvPr>
        </p:nvSpPr>
        <p:spPr/>
        <p:txBody>
          <a:bodyPr/>
          <a:lstStyle/>
          <a:p>
            <a:r>
              <a:rPr lang="zh-CN" altLang="en-US"/>
              <a:t>如果没有微信账号，首先需要注册微信账号，打开微信后，点击注册按钮，填写昵称、手机号和密码后即可注册。</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a:sym typeface="+mn-ea"/>
              </a:rPr>
              <a:t>2</a:t>
            </a:r>
            <a:r>
              <a:rPr lang="zh-CN" altLang="en-US">
                <a:sym typeface="+mn-ea"/>
              </a:rPr>
              <a:t>、常用</a:t>
            </a:r>
            <a:r>
              <a:rPr lang="en-US" altLang="zh-CN">
                <a:sym typeface="+mn-ea"/>
              </a:rPr>
              <a:t>APP</a:t>
            </a:r>
            <a:r>
              <a:rPr lang="zh-CN" altLang="en-US">
                <a:sym typeface="+mn-ea"/>
              </a:rPr>
              <a:t>软件介绍</a:t>
            </a:r>
            <a:br>
              <a:rPr lang="zh-CN" altLang="en-US">
                <a:sym typeface="+mn-ea"/>
              </a:rPr>
            </a:br>
            <a:endParaRPr lang="zh-CN" altLang="en-US"/>
          </a:p>
        </p:txBody>
      </p:sp>
      <p:sp>
        <p:nvSpPr>
          <p:cNvPr id="3" name="内容占位符 2"/>
          <p:cNvSpPr>
            <a:spLocks noGrp="1"/>
          </p:cNvSpPr>
          <p:nvPr>
            <p:ph idx="1"/>
          </p:nvPr>
        </p:nvSpPr>
        <p:spPr/>
        <p:txBody>
          <a:bodyPr/>
          <a:lstStyle/>
          <a:p>
            <a:r>
              <a:rPr lang="zh-CN" altLang="en-US"/>
              <a:t>添加好友</a:t>
            </a:r>
          </a:p>
          <a:p>
            <a:r>
              <a:rPr lang="zh-CN" altLang="en-US"/>
              <a:t>在主界面点击右上角的加号，</a:t>
            </a:r>
          </a:p>
          <a:p>
            <a:r>
              <a:rPr lang="zh-CN" altLang="en-US"/>
              <a:t>选择添加朋友，再输入对方的微信</a:t>
            </a:r>
          </a:p>
          <a:p>
            <a:r>
              <a:rPr lang="zh-CN" altLang="en-US"/>
              <a:t>账号就可以添加好友了，</a:t>
            </a:r>
          </a:p>
          <a:p>
            <a:r>
              <a:rPr lang="zh-CN" altLang="en-US"/>
              <a:t>如果对方是通过手机号码注册的，</a:t>
            </a:r>
          </a:p>
          <a:p>
            <a:r>
              <a:rPr lang="zh-CN" altLang="en-US"/>
              <a:t>也可以输入手机号添加。发出添加申请后，</a:t>
            </a:r>
          </a:p>
          <a:p>
            <a:r>
              <a:rPr lang="zh-CN" altLang="en-US"/>
              <a:t>对方同意后就可以成为好友。</a:t>
            </a:r>
          </a:p>
        </p:txBody>
      </p:sp>
      <p:pic>
        <p:nvPicPr>
          <p:cNvPr id="6" name="图片 5"/>
          <p:cNvPicPr>
            <a:picLocks noChangeAspect="1"/>
          </p:cNvPicPr>
          <p:nvPr/>
        </p:nvPicPr>
        <p:blipFill>
          <a:blip r:embed="rId2" cstate="print"/>
          <a:stretch>
            <a:fillRect/>
          </a:stretch>
        </p:blipFill>
        <p:spPr>
          <a:xfrm>
            <a:off x="7401560" y="513715"/>
            <a:ext cx="1964690" cy="3493770"/>
          </a:xfrm>
          <a:prstGeom prst="rect">
            <a:avLst/>
          </a:prstGeom>
        </p:spPr>
      </p:pic>
      <p:pic>
        <p:nvPicPr>
          <p:cNvPr id="7" name="图片 6"/>
          <p:cNvPicPr>
            <a:picLocks noChangeAspect="1"/>
          </p:cNvPicPr>
          <p:nvPr/>
        </p:nvPicPr>
        <p:blipFill>
          <a:blip r:embed="rId3" cstate="print"/>
          <a:stretch>
            <a:fillRect/>
          </a:stretch>
        </p:blipFill>
        <p:spPr>
          <a:xfrm flipH="1">
            <a:off x="9635490" y="2223770"/>
            <a:ext cx="2347595" cy="4173855"/>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a:sym typeface="+mn-ea"/>
              </a:rPr>
              <a:t>2</a:t>
            </a:r>
            <a:r>
              <a:rPr lang="zh-CN" altLang="en-US">
                <a:sym typeface="+mn-ea"/>
              </a:rPr>
              <a:t>、常用</a:t>
            </a:r>
            <a:r>
              <a:rPr lang="en-US" altLang="zh-CN">
                <a:sym typeface="+mn-ea"/>
              </a:rPr>
              <a:t>APP</a:t>
            </a:r>
            <a:r>
              <a:rPr lang="zh-CN" altLang="en-US">
                <a:sym typeface="+mn-ea"/>
              </a:rPr>
              <a:t>软件介绍</a:t>
            </a:r>
            <a:br>
              <a:rPr lang="zh-CN" altLang="en-US">
                <a:sym typeface="+mn-ea"/>
              </a:rPr>
            </a:br>
            <a:endParaRPr lang="zh-CN" altLang="en-US"/>
          </a:p>
        </p:txBody>
      </p:sp>
      <p:sp>
        <p:nvSpPr>
          <p:cNvPr id="3" name="内容占位符 2"/>
          <p:cNvSpPr>
            <a:spLocks noGrp="1"/>
          </p:cNvSpPr>
          <p:nvPr>
            <p:ph idx="1"/>
          </p:nvPr>
        </p:nvSpPr>
        <p:spPr/>
        <p:txBody>
          <a:bodyPr/>
          <a:lstStyle/>
          <a:p>
            <a:r>
              <a:rPr lang="zh-CN" altLang="en-US"/>
              <a:t>聊天：</a:t>
            </a:r>
          </a:p>
          <a:p>
            <a:r>
              <a:rPr lang="zh-CN" altLang="en-US"/>
              <a:t>在首页点击聊天对话就</a:t>
            </a:r>
          </a:p>
          <a:p>
            <a:r>
              <a:rPr lang="zh-CN" altLang="en-US"/>
              <a:t>可以进入聊天界面，</a:t>
            </a:r>
          </a:p>
          <a:p>
            <a:r>
              <a:rPr lang="zh-CN" altLang="en-US"/>
              <a:t>也可以在通讯录中找到好友发送消息。</a:t>
            </a:r>
          </a:p>
          <a:p>
            <a:r>
              <a:rPr lang="zh-CN" altLang="en-US"/>
              <a:t>聊天界面如图所示：</a:t>
            </a:r>
          </a:p>
        </p:txBody>
      </p:sp>
      <p:pic>
        <p:nvPicPr>
          <p:cNvPr id="6" name="图片 5"/>
          <p:cNvPicPr>
            <a:picLocks noChangeAspect="1"/>
          </p:cNvPicPr>
          <p:nvPr/>
        </p:nvPicPr>
        <p:blipFill>
          <a:blip r:embed="rId2" cstate="print"/>
          <a:stretch>
            <a:fillRect/>
          </a:stretch>
        </p:blipFill>
        <p:spPr>
          <a:xfrm>
            <a:off x="9339580" y="1825625"/>
            <a:ext cx="2783205" cy="4949190"/>
          </a:xfrm>
          <a:prstGeom prst="rect">
            <a:avLst/>
          </a:prstGeom>
        </p:spPr>
      </p:pic>
      <p:pic>
        <p:nvPicPr>
          <p:cNvPr id="7" name="图片 6"/>
          <p:cNvPicPr>
            <a:picLocks noChangeAspect="1"/>
          </p:cNvPicPr>
          <p:nvPr/>
        </p:nvPicPr>
        <p:blipFill>
          <a:blip r:embed="rId3" cstate="print"/>
          <a:stretch>
            <a:fillRect/>
          </a:stretch>
        </p:blipFill>
        <p:spPr>
          <a:xfrm>
            <a:off x="7078980" y="292100"/>
            <a:ext cx="2218055" cy="394462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a:sym typeface="+mn-ea"/>
              </a:rPr>
              <a:t>2</a:t>
            </a:r>
            <a:r>
              <a:rPr lang="zh-CN" altLang="en-US">
                <a:sym typeface="+mn-ea"/>
              </a:rPr>
              <a:t>、常用</a:t>
            </a:r>
            <a:r>
              <a:rPr lang="en-US" altLang="zh-CN">
                <a:sym typeface="+mn-ea"/>
              </a:rPr>
              <a:t>APP</a:t>
            </a:r>
            <a:r>
              <a:rPr lang="zh-CN" altLang="en-US">
                <a:sym typeface="+mn-ea"/>
              </a:rPr>
              <a:t>软件介绍</a:t>
            </a:r>
            <a:br>
              <a:rPr lang="zh-CN" altLang="en-US">
                <a:sym typeface="+mn-ea"/>
              </a:rPr>
            </a:br>
            <a:endParaRPr lang="zh-CN" altLang="en-US"/>
          </a:p>
        </p:txBody>
      </p:sp>
      <p:sp>
        <p:nvSpPr>
          <p:cNvPr id="3" name="内容占位符 2"/>
          <p:cNvSpPr>
            <a:spLocks noGrp="1"/>
          </p:cNvSpPr>
          <p:nvPr>
            <p:ph idx="1"/>
          </p:nvPr>
        </p:nvSpPr>
        <p:spPr/>
        <p:txBody>
          <a:bodyPr>
            <a:normAutofit lnSpcReduction="10000"/>
          </a:bodyPr>
          <a:lstStyle/>
          <a:p>
            <a:r>
              <a:rPr lang="zh-CN" altLang="en-US"/>
              <a:t>常用功能：</a:t>
            </a:r>
          </a:p>
          <a:p>
            <a:pPr marL="0" indent="0">
              <a:buNone/>
            </a:pPr>
            <a:r>
              <a:rPr lang="en-US" altLang="zh-CN"/>
              <a:t>1.</a:t>
            </a:r>
            <a:r>
              <a:rPr lang="zh-CN" altLang="en-US"/>
              <a:t>发送照片</a:t>
            </a:r>
          </a:p>
          <a:p>
            <a:pPr marL="0" indent="0">
              <a:buNone/>
            </a:pPr>
            <a:r>
              <a:rPr lang="en-US" altLang="zh-CN"/>
              <a:t>2.</a:t>
            </a:r>
            <a:r>
              <a:rPr lang="zh-CN" altLang="en-US"/>
              <a:t>视频聊天</a:t>
            </a:r>
          </a:p>
          <a:p>
            <a:pPr marL="0" indent="0">
              <a:buNone/>
            </a:pPr>
            <a:r>
              <a:rPr lang="en-US" altLang="zh-CN"/>
              <a:t>3.</a:t>
            </a:r>
            <a:r>
              <a:rPr lang="zh-CN" altLang="en-US"/>
              <a:t>红包</a:t>
            </a:r>
          </a:p>
          <a:p>
            <a:pPr marL="0" indent="0">
              <a:buNone/>
            </a:pPr>
            <a:r>
              <a:rPr lang="en-US" altLang="zh-CN"/>
              <a:t>4.</a:t>
            </a:r>
            <a:r>
              <a:rPr lang="zh-CN" altLang="en-US"/>
              <a:t>拍照</a:t>
            </a:r>
          </a:p>
          <a:p>
            <a:pPr marL="0" indent="0">
              <a:buNone/>
            </a:pPr>
            <a:r>
              <a:rPr lang="en-US" altLang="zh-CN"/>
              <a:t>5.</a:t>
            </a:r>
            <a:r>
              <a:rPr lang="zh-CN" altLang="en-US"/>
              <a:t>小视频</a:t>
            </a:r>
          </a:p>
          <a:p>
            <a:pPr marL="0" indent="0">
              <a:buNone/>
            </a:pPr>
            <a:r>
              <a:rPr lang="en-US" altLang="zh-CN"/>
              <a:t>6.</a:t>
            </a:r>
            <a:r>
              <a:rPr lang="zh-CN" altLang="en-US"/>
              <a:t>转账</a:t>
            </a:r>
          </a:p>
          <a:p>
            <a:pPr marL="0" indent="0">
              <a:buNone/>
            </a:pPr>
            <a:r>
              <a:rPr lang="en-US" altLang="zh-CN"/>
              <a:t>7.</a:t>
            </a:r>
            <a:r>
              <a:rPr lang="zh-CN" altLang="en-US"/>
              <a:t>位置</a:t>
            </a:r>
          </a:p>
          <a:p>
            <a:pPr marL="0" indent="0">
              <a:buNone/>
            </a:pPr>
            <a:r>
              <a:rPr lang="en-US" altLang="zh-CN"/>
              <a:t>8.</a:t>
            </a:r>
            <a:r>
              <a:rPr lang="zh-CN" altLang="en-US"/>
              <a:t>收藏</a:t>
            </a:r>
          </a:p>
        </p:txBody>
      </p:sp>
      <p:pic>
        <p:nvPicPr>
          <p:cNvPr id="6" name="图片 5"/>
          <p:cNvPicPr>
            <a:picLocks noChangeAspect="1"/>
          </p:cNvPicPr>
          <p:nvPr/>
        </p:nvPicPr>
        <p:blipFill>
          <a:blip r:embed="rId2" cstate="print"/>
          <a:stretch>
            <a:fillRect/>
          </a:stretch>
        </p:blipFill>
        <p:spPr>
          <a:xfrm>
            <a:off x="4142105" y="1219835"/>
            <a:ext cx="3329940" cy="5029835"/>
          </a:xfrm>
          <a:prstGeom prst="rect">
            <a:avLst/>
          </a:prstGeom>
        </p:spPr>
      </p:pic>
      <p:pic>
        <p:nvPicPr>
          <p:cNvPr id="7" name="图片 6"/>
          <p:cNvPicPr>
            <a:picLocks noChangeAspect="1"/>
          </p:cNvPicPr>
          <p:nvPr/>
        </p:nvPicPr>
        <p:blipFill>
          <a:blip r:embed="rId3" cstate="print"/>
          <a:stretch>
            <a:fillRect/>
          </a:stretch>
        </p:blipFill>
        <p:spPr>
          <a:xfrm>
            <a:off x="8412480" y="1125855"/>
            <a:ext cx="3049905" cy="542290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a:sym typeface="+mn-ea"/>
              </a:rPr>
              <a:t>2</a:t>
            </a:r>
            <a:r>
              <a:rPr lang="zh-CN" altLang="en-US">
                <a:sym typeface="+mn-ea"/>
              </a:rPr>
              <a:t>、常用</a:t>
            </a:r>
            <a:r>
              <a:rPr lang="en-US" altLang="zh-CN">
                <a:sym typeface="+mn-ea"/>
              </a:rPr>
              <a:t>APP</a:t>
            </a:r>
            <a:r>
              <a:rPr lang="zh-CN" altLang="en-US">
                <a:sym typeface="+mn-ea"/>
              </a:rPr>
              <a:t>软件介绍</a:t>
            </a:r>
            <a:br>
              <a:rPr lang="zh-CN" altLang="en-US">
                <a:sym typeface="+mn-ea"/>
              </a:rPr>
            </a:br>
            <a:endParaRPr lang="zh-CN" altLang="en-US"/>
          </a:p>
        </p:txBody>
      </p:sp>
      <p:sp>
        <p:nvSpPr>
          <p:cNvPr id="3" name="内容占位符 2"/>
          <p:cNvSpPr>
            <a:spLocks noGrp="1"/>
          </p:cNvSpPr>
          <p:nvPr>
            <p:ph idx="1"/>
          </p:nvPr>
        </p:nvSpPr>
        <p:spPr/>
        <p:txBody>
          <a:bodyPr/>
          <a:lstStyle/>
          <a:p>
            <a:r>
              <a:rPr lang="zh-CN" altLang="en-US"/>
              <a:t>微信的朋友圈功能：</a:t>
            </a:r>
          </a:p>
          <a:p>
            <a:pPr marL="0" indent="0">
              <a:buNone/>
            </a:pPr>
            <a:r>
              <a:rPr lang="zh-CN" altLang="en-US"/>
              <a:t>类似于ＱＱ空间，可以在朋友圈分享图片、</a:t>
            </a:r>
          </a:p>
          <a:p>
            <a:pPr marL="0" indent="0">
              <a:buNone/>
            </a:pPr>
            <a:r>
              <a:rPr lang="zh-CN" altLang="en-US"/>
              <a:t>文字消息、网页、视频等等。</a:t>
            </a:r>
          </a:p>
          <a:p>
            <a:pPr marL="0" indent="0">
              <a:buNone/>
            </a:pPr>
            <a:r>
              <a:rPr lang="zh-CN" altLang="en-US"/>
              <a:t>在微信主界面，点击发现按钮，</a:t>
            </a:r>
          </a:p>
          <a:p>
            <a:pPr marL="0" indent="0">
              <a:buNone/>
            </a:pPr>
            <a:r>
              <a:rPr lang="zh-CN" altLang="en-US"/>
              <a:t>再点击朋友圈，即可进入朋友圈。</a:t>
            </a:r>
          </a:p>
        </p:txBody>
      </p:sp>
      <p:pic>
        <p:nvPicPr>
          <p:cNvPr id="6" name="图片 5"/>
          <p:cNvPicPr>
            <a:picLocks noChangeAspect="1"/>
          </p:cNvPicPr>
          <p:nvPr/>
        </p:nvPicPr>
        <p:blipFill>
          <a:blip r:embed="rId2" cstate="print"/>
          <a:stretch>
            <a:fillRect/>
          </a:stretch>
        </p:blipFill>
        <p:spPr>
          <a:xfrm>
            <a:off x="8923655" y="207010"/>
            <a:ext cx="3162300" cy="5622925"/>
          </a:xfrm>
          <a:prstGeom prst="rect">
            <a:avLst/>
          </a:prstGeom>
        </p:spPr>
      </p:pic>
      <p:pic>
        <p:nvPicPr>
          <p:cNvPr id="7" name="图片 6"/>
          <p:cNvPicPr>
            <a:picLocks noChangeAspect="1"/>
          </p:cNvPicPr>
          <p:nvPr/>
        </p:nvPicPr>
        <p:blipFill>
          <a:blip r:embed="rId3" cstate="print"/>
          <a:stretch>
            <a:fillRect/>
          </a:stretch>
        </p:blipFill>
        <p:spPr>
          <a:xfrm>
            <a:off x="6494780" y="2835275"/>
            <a:ext cx="2127885" cy="3783965"/>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a:sym typeface="+mn-ea"/>
              </a:rPr>
              <a:t>2</a:t>
            </a:r>
            <a:r>
              <a:rPr lang="zh-CN" altLang="en-US">
                <a:sym typeface="+mn-ea"/>
              </a:rPr>
              <a:t>、常用</a:t>
            </a:r>
            <a:r>
              <a:rPr lang="en-US" altLang="zh-CN">
                <a:sym typeface="+mn-ea"/>
              </a:rPr>
              <a:t>APP</a:t>
            </a:r>
            <a:r>
              <a:rPr lang="zh-CN" altLang="en-US">
                <a:sym typeface="+mn-ea"/>
              </a:rPr>
              <a:t>软件介绍</a:t>
            </a:r>
            <a:br>
              <a:rPr lang="zh-CN" altLang="en-US">
                <a:sym typeface="+mn-ea"/>
              </a:rPr>
            </a:br>
            <a:endParaRPr lang="zh-CN" altLang="en-US"/>
          </a:p>
        </p:txBody>
      </p:sp>
      <p:sp>
        <p:nvSpPr>
          <p:cNvPr id="3" name="内容占位符 2"/>
          <p:cNvSpPr>
            <a:spLocks noGrp="1"/>
          </p:cNvSpPr>
          <p:nvPr>
            <p:ph idx="1"/>
          </p:nvPr>
        </p:nvSpPr>
        <p:spPr/>
        <p:txBody>
          <a:bodyPr/>
          <a:lstStyle/>
          <a:p>
            <a:r>
              <a:rPr lang="zh-CN" altLang="en-US"/>
              <a:t>ＱＱ</a:t>
            </a:r>
          </a:p>
          <a:p>
            <a:r>
              <a:rPr lang="zh-CN" altLang="en-US"/>
              <a:t>ＱＱ也是腾讯公司推出的聊天应用，</a:t>
            </a:r>
          </a:p>
          <a:p>
            <a:r>
              <a:rPr lang="zh-CN" altLang="en-US"/>
              <a:t>也推出了手机版，拥有海量的用户。</a:t>
            </a:r>
          </a:p>
          <a:p>
            <a:r>
              <a:rPr lang="zh-CN" altLang="en-US"/>
              <a:t>手机ＱＱ的使用与微信类似，但比微信简单。</a:t>
            </a:r>
          </a:p>
        </p:txBody>
      </p:sp>
      <p:pic>
        <p:nvPicPr>
          <p:cNvPr id="6" name="图片 5"/>
          <p:cNvPicPr>
            <a:picLocks noChangeAspect="1"/>
          </p:cNvPicPr>
          <p:nvPr/>
        </p:nvPicPr>
        <p:blipFill>
          <a:blip r:embed="rId2" cstate="print"/>
          <a:stretch>
            <a:fillRect/>
          </a:stretch>
        </p:blipFill>
        <p:spPr>
          <a:xfrm>
            <a:off x="8293735" y="780415"/>
            <a:ext cx="3167380" cy="5631815"/>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a:sym typeface="+mn-ea"/>
              </a:rPr>
              <a:t>2</a:t>
            </a:r>
            <a:r>
              <a:rPr lang="zh-CN" altLang="en-US">
                <a:sym typeface="+mn-ea"/>
              </a:rPr>
              <a:t>、常用</a:t>
            </a:r>
            <a:r>
              <a:rPr lang="en-US" altLang="zh-CN">
                <a:sym typeface="+mn-ea"/>
              </a:rPr>
              <a:t>APP</a:t>
            </a:r>
            <a:r>
              <a:rPr lang="zh-CN" altLang="en-US">
                <a:sym typeface="+mn-ea"/>
              </a:rPr>
              <a:t>软件介绍</a:t>
            </a:r>
            <a:br>
              <a:rPr lang="zh-CN" altLang="en-US">
                <a:sym typeface="+mn-ea"/>
              </a:rPr>
            </a:br>
            <a:endParaRPr lang="zh-CN" altLang="en-US"/>
          </a:p>
        </p:txBody>
      </p:sp>
      <p:sp>
        <p:nvSpPr>
          <p:cNvPr id="3" name="内容占位符 2"/>
          <p:cNvSpPr>
            <a:spLocks noGrp="1"/>
          </p:cNvSpPr>
          <p:nvPr>
            <p:ph idx="1"/>
          </p:nvPr>
        </p:nvSpPr>
        <p:spPr/>
        <p:txBody>
          <a:bodyPr/>
          <a:lstStyle/>
          <a:p>
            <a:r>
              <a:rPr lang="en-US" altLang="zh-CN"/>
              <a:t>2.3</a:t>
            </a:r>
            <a:r>
              <a:rPr lang="zh-CN" altLang="en-US"/>
              <a:t>衣食住行</a:t>
            </a:r>
          </a:p>
          <a:p>
            <a:r>
              <a:rPr lang="zh-CN" altLang="en-US"/>
              <a:t>地图</a:t>
            </a:r>
          </a:p>
          <a:p>
            <a:r>
              <a:rPr lang="zh-CN" altLang="en-US"/>
              <a:t>目前的智能手机都配有ＧＰＳ模块，定位精度可以达到几米之内，极大地扩展了智能手机的应用场景。基于位置最主要的应用就是手机地图和手机导航软件已经体现出取代汽车ＧＰＳ导航的趋势了。国内常用的手机地图是百度地图和高德地图。</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a:sym typeface="+mn-ea"/>
              </a:rPr>
              <a:t>2</a:t>
            </a:r>
            <a:r>
              <a:rPr lang="zh-CN" altLang="en-US">
                <a:sym typeface="+mn-ea"/>
              </a:rPr>
              <a:t>、常用</a:t>
            </a:r>
            <a:r>
              <a:rPr lang="en-US" altLang="zh-CN">
                <a:sym typeface="+mn-ea"/>
              </a:rPr>
              <a:t>APP</a:t>
            </a:r>
            <a:r>
              <a:rPr lang="zh-CN" altLang="en-US">
                <a:sym typeface="+mn-ea"/>
              </a:rPr>
              <a:t>软件介绍</a:t>
            </a:r>
            <a:br>
              <a:rPr lang="zh-CN" altLang="en-US">
                <a:sym typeface="+mn-ea"/>
              </a:rPr>
            </a:br>
            <a:endParaRPr lang="zh-CN" altLang="en-US"/>
          </a:p>
        </p:txBody>
      </p:sp>
      <p:sp>
        <p:nvSpPr>
          <p:cNvPr id="3" name="内容占位符 2"/>
          <p:cNvSpPr>
            <a:spLocks noGrp="1"/>
          </p:cNvSpPr>
          <p:nvPr>
            <p:ph idx="1"/>
          </p:nvPr>
        </p:nvSpPr>
        <p:spPr/>
        <p:txBody>
          <a:bodyPr/>
          <a:lstStyle/>
          <a:p>
            <a:r>
              <a:rPr lang="zh-CN" altLang="en-US" dirty="0"/>
              <a:t>百度地图</a:t>
            </a:r>
          </a:p>
          <a:p>
            <a:r>
              <a:rPr lang="zh-CN" altLang="en-US" dirty="0"/>
              <a:t>在浏览器地址栏中输</a:t>
            </a:r>
            <a:r>
              <a:rPr lang="zh-CN" altLang="en-US" dirty="0" smtClean="0"/>
              <a:t>入</a:t>
            </a:r>
            <a:endParaRPr lang="en-US" altLang="zh-CN" dirty="0" smtClean="0"/>
          </a:p>
          <a:p>
            <a:r>
              <a:rPr lang="zh-CN" altLang="en-US" dirty="0" smtClean="0"/>
              <a:t>ｍ</a:t>
            </a:r>
            <a:r>
              <a:rPr lang="zh-CN" altLang="en-US" dirty="0"/>
              <a:t>ａｐ</a:t>
            </a:r>
            <a:r>
              <a:rPr lang="en-US" altLang="zh-CN" dirty="0"/>
              <a:t>.</a:t>
            </a:r>
            <a:r>
              <a:rPr lang="zh-CN" altLang="en-US" dirty="0"/>
              <a:t>ｂａｉｄｕ．ｃｏｍ</a:t>
            </a:r>
            <a:r>
              <a:rPr lang="zh-CN" altLang="en-US" dirty="0" smtClean="0"/>
              <a:t>，</a:t>
            </a:r>
            <a:endParaRPr lang="en-US" altLang="zh-CN" dirty="0" smtClean="0"/>
          </a:p>
          <a:p>
            <a:r>
              <a:rPr lang="zh-CN" altLang="en-US" dirty="0" smtClean="0"/>
              <a:t>打</a:t>
            </a:r>
            <a:r>
              <a:rPr lang="zh-CN" altLang="en-US" dirty="0"/>
              <a:t>开百度地图，主界面如图：</a:t>
            </a:r>
          </a:p>
        </p:txBody>
      </p:sp>
      <p:pic>
        <p:nvPicPr>
          <p:cNvPr id="1027" name="Picture 3"/>
          <p:cNvPicPr>
            <a:picLocks noChangeAspect="1" noChangeArrowheads="1"/>
          </p:cNvPicPr>
          <p:nvPr/>
        </p:nvPicPr>
        <p:blipFill>
          <a:blip r:embed="rId2" cstate="print"/>
          <a:srcRect/>
          <a:stretch>
            <a:fillRect/>
          </a:stretch>
        </p:blipFill>
        <p:spPr bwMode="auto">
          <a:xfrm>
            <a:off x="6225369" y="1311635"/>
            <a:ext cx="2644233" cy="4700858"/>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4179570"/>
          </a:xfrm>
        </p:spPr>
        <p:txBody>
          <a:bodyPr>
            <a:normAutofit/>
          </a:bodyPr>
          <a:lstStyle/>
          <a:p>
            <a:r>
              <a:rPr lang="zh-CN" altLang="en-US"/>
              <a:t>一、手机的分类与发展。</a:t>
            </a:r>
            <a:br>
              <a:rPr lang="zh-CN" altLang="en-US"/>
            </a:br>
            <a:r>
              <a:rPr lang="zh-CN" altLang="en-US"/>
              <a:t>二、手机选择和使用。</a:t>
            </a:r>
            <a:br>
              <a:rPr lang="zh-CN" altLang="en-US"/>
            </a:br>
            <a:r>
              <a:rPr lang="zh-CN" altLang="en-US"/>
              <a:t>三、常用软件的下载和安装。</a:t>
            </a:r>
            <a:br>
              <a:rPr lang="zh-CN" altLang="en-US"/>
            </a:br>
            <a:r>
              <a:rPr lang="zh-CN" altLang="en-US"/>
              <a:t>四、手机上网。</a:t>
            </a:r>
            <a:br>
              <a:rPr lang="zh-CN" altLang="en-US"/>
            </a:br>
            <a:r>
              <a:rPr lang="zh-CN" altLang="en-US"/>
              <a:t>五、</a:t>
            </a:r>
            <a:r>
              <a:rPr lang="en-US" altLang="zh-CN"/>
              <a:t>“</a:t>
            </a:r>
            <a:r>
              <a:rPr lang="zh-CN" altLang="en-US"/>
              <a:t>互联网</a:t>
            </a:r>
            <a:r>
              <a:rPr lang="en-US" altLang="zh-CN"/>
              <a:t>+</a:t>
            </a:r>
            <a:r>
              <a:rPr lang="zh-CN" altLang="en-US"/>
              <a:t>农业</a:t>
            </a:r>
            <a:r>
              <a:rPr lang="en-US" altLang="zh-CN"/>
              <a:t>”</a:t>
            </a:r>
            <a:r>
              <a:rPr lang="zh-CN" altLang="en-US"/>
              <a:t>。</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a:sym typeface="+mn-ea"/>
              </a:rPr>
              <a:t>2</a:t>
            </a:r>
            <a:r>
              <a:rPr lang="zh-CN" altLang="en-US">
                <a:sym typeface="+mn-ea"/>
              </a:rPr>
              <a:t>、常用</a:t>
            </a:r>
            <a:r>
              <a:rPr lang="en-US" altLang="zh-CN">
                <a:sym typeface="+mn-ea"/>
              </a:rPr>
              <a:t>APP</a:t>
            </a:r>
            <a:r>
              <a:rPr lang="zh-CN" altLang="en-US">
                <a:sym typeface="+mn-ea"/>
              </a:rPr>
              <a:t>软件介绍</a:t>
            </a:r>
            <a:br>
              <a:rPr lang="zh-CN" altLang="en-US">
                <a:sym typeface="+mn-ea"/>
              </a:rPr>
            </a:br>
            <a:endParaRPr lang="zh-CN" altLang="en-US"/>
          </a:p>
        </p:txBody>
      </p:sp>
      <p:sp>
        <p:nvSpPr>
          <p:cNvPr id="3" name="内容占位符 2"/>
          <p:cNvSpPr>
            <a:spLocks noGrp="1"/>
          </p:cNvSpPr>
          <p:nvPr>
            <p:ph idx="1"/>
          </p:nvPr>
        </p:nvSpPr>
        <p:spPr/>
        <p:txBody>
          <a:bodyPr/>
          <a:lstStyle/>
          <a:p>
            <a:r>
              <a:rPr lang="zh-CN" altLang="en-US" dirty="0"/>
              <a:t>打开百度地图后，默认会对当前位置进行定位</a:t>
            </a:r>
            <a:r>
              <a:rPr lang="zh-CN" altLang="en-US" dirty="0" smtClean="0"/>
              <a:t>，</a:t>
            </a:r>
            <a:endParaRPr lang="en-US" altLang="zh-CN" dirty="0" smtClean="0"/>
          </a:p>
          <a:p>
            <a:r>
              <a:rPr lang="zh-CN" altLang="en-US" dirty="0" smtClean="0"/>
              <a:t>并</a:t>
            </a:r>
            <a:r>
              <a:rPr lang="zh-CN" altLang="en-US" dirty="0"/>
              <a:t>且显示在地图上，在上图里</a:t>
            </a:r>
            <a:r>
              <a:rPr lang="zh-CN" altLang="en-US" dirty="0" smtClean="0"/>
              <a:t>，</a:t>
            </a:r>
            <a:endParaRPr lang="en-US" altLang="zh-CN" dirty="0" smtClean="0"/>
          </a:p>
          <a:p>
            <a:r>
              <a:rPr lang="zh-CN" altLang="en-US" dirty="0" smtClean="0"/>
              <a:t>地</a:t>
            </a:r>
            <a:r>
              <a:rPr lang="zh-CN" altLang="en-US" dirty="0"/>
              <a:t>图中央的蓝色圆点和箭头表示当前位置及方向</a:t>
            </a:r>
            <a:r>
              <a:rPr lang="zh-CN" altLang="en-US" dirty="0" smtClean="0"/>
              <a:t>。</a:t>
            </a:r>
            <a:endParaRPr lang="en-US" altLang="zh-CN" dirty="0" smtClean="0"/>
          </a:p>
          <a:p>
            <a:r>
              <a:rPr lang="zh-CN" altLang="en-US" dirty="0" smtClean="0"/>
              <a:t>点</a:t>
            </a:r>
            <a:r>
              <a:rPr lang="zh-CN" altLang="en-US" dirty="0"/>
              <a:t>击左下方的加号和减</a:t>
            </a:r>
            <a:r>
              <a:rPr lang="zh-CN" altLang="en-US" dirty="0" smtClean="0"/>
              <a:t>号</a:t>
            </a:r>
            <a:endParaRPr lang="en-US" altLang="zh-CN" dirty="0" smtClean="0"/>
          </a:p>
          <a:p>
            <a:r>
              <a:rPr lang="zh-CN" altLang="en-US" dirty="0" smtClean="0"/>
              <a:t>可</a:t>
            </a:r>
            <a:r>
              <a:rPr lang="zh-CN" altLang="en-US" dirty="0"/>
              <a:t>以对地图进行放大和缩小。</a:t>
            </a:r>
          </a:p>
        </p:txBody>
      </p:sp>
      <p:pic>
        <p:nvPicPr>
          <p:cNvPr id="4" name="Picture 2"/>
          <p:cNvPicPr>
            <a:picLocks noChangeAspect="1" noChangeArrowheads="1"/>
          </p:cNvPicPr>
          <p:nvPr/>
        </p:nvPicPr>
        <p:blipFill>
          <a:blip r:embed="rId2" cstate="print"/>
          <a:srcRect/>
          <a:stretch>
            <a:fillRect/>
          </a:stretch>
        </p:blipFill>
        <p:spPr bwMode="auto">
          <a:xfrm>
            <a:off x="9238207" y="1240077"/>
            <a:ext cx="2778429" cy="4939429"/>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a:sym typeface="+mn-ea"/>
              </a:rPr>
              <a:t>2</a:t>
            </a:r>
            <a:r>
              <a:rPr lang="zh-CN" altLang="en-US">
                <a:sym typeface="+mn-ea"/>
              </a:rPr>
              <a:t>、常用</a:t>
            </a:r>
            <a:r>
              <a:rPr lang="en-US" altLang="zh-CN">
                <a:sym typeface="+mn-ea"/>
              </a:rPr>
              <a:t>APP</a:t>
            </a:r>
            <a:r>
              <a:rPr lang="zh-CN" altLang="en-US">
                <a:sym typeface="+mn-ea"/>
              </a:rPr>
              <a:t>软件介绍</a:t>
            </a:r>
            <a:br>
              <a:rPr lang="zh-CN" altLang="en-US">
                <a:sym typeface="+mn-ea"/>
              </a:rPr>
            </a:br>
            <a:endParaRPr lang="zh-CN" altLang="en-US"/>
          </a:p>
        </p:txBody>
      </p:sp>
      <p:sp>
        <p:nvSpPr>
          <p:cNvPr id="3" name="内容占位符 2"/>
          <p:cNvSpPr>
            <a:spLocks noGrp="1"/>
          </p:cNvSpPr>
          <p:nvPr>
            <p:ph idx="1"/>
          </p:nvPr>
        </p:nvSpPr>
        <p:spPr/>
        <p:txBody>
          <a:bodyPr/>
          <a:lstStyle/>
          <a:p>
            <a:r>
              <a:rPr lang="zh-CN" altLang="en-US" dirty="0"/>
              <a:t>路线规划和导航：</a:t>
            </a:r>
          </a:p>
          <a:p>
            <a:r>
              <a:rPr lang="zh-CN" altLang="en-US" dirty="0"/>
              <a:t>点击右下出发按钮，进入路线规划界面</a:t>
            </a:r>
            <a:r>
              <a:rPr lang="zh-CN" altLang="en-US" dirty="0" smtClean="0"/>
              <a:t>，</a:t>
            </a:r>
            <a:endParaRPr lang="en-US" altLang="zh-CN" dirty="0" smtClean="0"/>
          </a:p>
          <a:p>
            <a:r>
              <a:rPr lang="zh-CN" altLang="en-US" dirty="0" smtClean="0"/>
              <a:t>如</a:t>
            </a:r>
            <a:r>
              <a:rPr lang="zh-CN" altLang="en-US" dirty="0"/>
              <a:t>图所示：</a:t>
            </a:r>
          </a:p>
        </p:txBody>
      </p:sp>
      <p:pic>
        <p:nvPicPr>
          <p:cNvPr id="2050" name="Picture 2"/>
          <p:cNvPicPr>
            <a:picLocks noChangeAspect="1" noChangeArrowheads="1"/>
          </p:cNvPicPr>
          <p:nvPr/>
        </p:nvPicPr>
        <p:blipFill>
          <a:blip r:embed="rId2" cstate="print"/>
          <a:srcRect/>
          <a:stretch>
            <a:fillRect/>
          </a:stretch>
        </p:blipFill>
        <p:spPr bwMode="auto">
          <a:xfrm>
            <a:off x="7932628" y="164927"/>
            <a:ext cx="3546431" cy="6304766"/>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a:sym typeface="+mn-ea"/>
              </a:rPr>
              <a:t>2</a:t>
            </a:r>
            <a:r>
              <a:rPr lang="zh-CN" altLang="en-US">
                <a:sym typeface="+mn-ea"/>
              </a:rPr>
              <a:t>、常用</a:t>
            </a:r>
            <a:r>
              <a:rPr lang="en-US" altLang="zh-CN">
                <a:sym typeface="+mn-ea"/>
              </a:rPr>
              <a:t>APP</a:t>
            </a:r>
            <a:r>
              <a:rPr lang="zh-CN" altLang="en-US">
                <a:sym typeface="+mn-ea"/>
              </a:rPr>
              <a:t>软件介绍</a:t>
            </a:r>
            <a:br>
              <a:rPr lang="zh-CN" altLang="en-US">
                <a:sym typeface="+mn-ea"/>
              </a:rPr>
            </a:br>
            <a:endParaRPr lang="zh-CN" altLang="en-US"/>
          </a:p>
        </p:txBody>
      </p:sp>
      <p:sp>
        <p:nvSpPr>
          <p:cNvPr id="3" name="内容占位符 2"/>
          <p:cNvSpPr>
            <a:spLocks noGrp="1"/>
          </p:cNvSpPr>
          <p:nvPr>
            <p:ph idx="1"/>
          </p:nvPr>
        </p:nvSpPr>
        <p:spPr/>
        <p:txBody>
          <a:bodyPr/>
          <a:lstStyle/>
          <a:p>
            <a:r>
              <a:rPr lang="zh-CN" altLang="en-US" dirty="0"/>
              <a:t>设置起点和终点：</a:t>
            </a:r>
          </a:p>
          <a:p>
            <a:r>
              <a:rPr lang="zh-CN" altLang="en-US" dirty="0"/>
              <a:t>默认的起点是当前位置，在【输入终点</a:t>
            </a:r>
            <a:r>
              <a:rPr lang="zh-CN" altLang="en-US" dirty="0" smtClean="0"/>
              <a:t>】</a:t>
            </a:r>
            <a:endParaRPr lang="en-US" altLang="zh-CN" dirty="0" smtClean="0"/>
          </a:p>
          <a:p>
            <a:r>
              <a:rPr lang="zh-CN" altLang="en-US" dirty="0" smtClean="0"/>
              <a:t>的</a:t>
            </a:r>
            <a:r>
              <a:rPr lang="zh-CN" altLang="en-US" dirty="0"/>
              <a:t>位置输入目的地，例如输入【王府井</a:t>
            </a:r>
            <a:r>
              <a:rPr lang="zh-CN" altLang="en-US" dirty="0" smtClean="0"/>
              <a:t>】，</a:t>
            </a:r>
            <a:endParaRPr lang="en-US" altLang="zh-CN" dirty="0" smtClean="0"/>
          </a:p>
          <a:p>
            <a:r>
              <a:rPr lang="zh-CN" altLang="en-US" dirty="0" smtClean="0"/>
              <a:t>这</a:t>
            </a:r>
            <a:r>
              <a:rPr lang="zh-CN" altLang="en-US" dirty="0"/>
              <a:t>时会根据输入的位置联想相关位置</a:t>
            </a:r>
            <a:r>
              <a:rPr lang="zh-CN" altLang="en-US" dirty="0" smtClean="0"/>
              <a:t>，</a:t>
            </a:r>
            <a:endParaRPr lang="en-US" altLang="zh-CN" dirty="0" smtClean="0"/>
          </a:p>
          <a:p>
            <a:r>
              <a:rPr lang="zh-CN" altLang="en-US" dirty="0" smtClean="0"/>
              <a:t>在</a:t>
            </a:r>
            <a:r>
              <a:rPr lang="zh-CN" altLang="en-US" dirty="0"/>
              <a:t>列表中选择更为准确的地址</a:t>
            </a:r>
            <a:r>
              <a:rPr lang="zh-CN" altLang="en-US" dirty="0" smtClean="0"/>
              <a:t>，</a:t>
            </a:r>
            <a:endParaRPr lang="en-US" altLang="zh-CN" dirty="0" smtClean="0"/>
          </a:p>
          <a:p>
            <a:r>
              <a:rPr lang="zh-CN" altLang="en-US" dirty="0" smtClean="0"/>
              <a:t>这</a:t>
            </a:r>
            <a:r>
              <a:rPr lang="zh-CN" altLang="en-US" dirty="0"/>
              <a:t>里我们选择【王府井商业街】作为目的地。</a:t>
            </a:r>
          </a:p>
        </p:txBody>
      </p:sp>
      <p:pic>
        <p:nvPicPr>
          <p:cNvPr id="3074" name="Picture 2"/>
          <p:cNvPicPr>
            <a:picLocks noChangeAspect="1" noChangeArrowheads="1"/>
          </p:cNvPicPr>
          <p:nvPr/>
        </p:nvPicPr>
        <p:blipFill>
          <a:blip r:embed="rId2" cstate="print"/>
          <a:srcRect/>
          <a:stretch>
            <a:fillRect/>
          </a:stretch>
        </p:blipFill>
        <p:spPr bwMode="auto">
          <a:xfrm>
            <a:off x="8554569" y="1175330"/>
            <a:ext cx="2506616" cy="4456207"/>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sym typeface="+mn-ea"/>
              </a:rPr>
              <a:t>2</a:t>
            </a:r>
            <a:r>
              <a:rPr lang="zh-CN" altLang="en-US">
                <a:sym typeface="+mn-ea"/>
              </a:rPr>
              <a:t>、常用</a:t>
            </a:r>
            <a:r>
              <a:rPr lang="en-US" altLang="zh-CN">
                <a:sym typeface="+mn-ea"/>
              </a:rPr>
              <a:t>APP</a:t>
            </a:r>
            <a:r>
              <a:rPr lang="zh-CN" altLang="en-US">
                <a:sym typeface="+mn-ea"/>
              </a:rPr>
              <a:t>软件介绍</a:t>
            </a:r>
            <a:endParaRPr lang="zh-CN" altLang="en-US"/>
          </a:p>
        </p:txBody>
      </p:sp>
      <p:sp>
        <p:nvSpPr>
          <p:cNvPr id="3" name="内容占位符 2"/>
          <p:cNvSpPr>
            <a:spLocks noGrp="1"/>
          </p:cNvSpPr>
          <p:nvPr>
            <p:ph idx="1"/>
          </p:nvPr>
        </p:nvSpPr>
        <p:spPr/>
        <p:txBody>
          <a:bodyPr/>
          <a:lstStyle/>
          <a:p>
            <a:r>
              <a:rPr lang="zh-CN" altLang="en-US" dirty="0"/>
              <a:t>买票</a:t>
            </a:r>
          </a:p>
          <a:p>
            <a:r>
              <a:rPr lang="zh-CN" altLang="en-US" dirty="0"/>
              <a:t>铁道部推出了官方的火车</a:t>
            </a:r>
            <a:r>
              <a:rPr lang="zh-CN" altLang="en-US" dirty="0" smtClean="0"/>
              <a:t>票</a:t>
            </a:r>
            <a:endParaRPr lang="en-US" altLang="zh-CN" dirty="0" smtClean="0"/>
          </a:p>
          <a:p>
            <a:r>
              <a:rPr lang="zh-CN" altLang="en-US" dirty="0" smtClean="0"/>
              <a:t>订</a:t>
            </a:r>
            <a:r>
              <a:rPr lang="zh-CN" altLang="en-US" dirty="0"/>
              <a:t>票平台</a:t>
            </a:r>
            <a:r>
              <a:rPr lang="en-US" altLang="zh-CN" dirty="0"/>
              <a:t>12306</a:t>
            </a:r>
            <a:r>
              <a:rPr lang="zh-CN" altLang="en-US" dirty="0"/>
              <a:t>（</a:t>
            </a:r>
            <a:r>
              <a:rPr lang="en-US" altLang="zh-CN" dirty="0">
                <a:hlinkClick r:id="rId2"/>
              </a:rPr>
              <a:t>www.12306.cn</a:t>
            </a:r>
            <a:r>
              <a:rPr lang="zh-CN" altLang="en-US" dirty="0" smtClean="0"/>
              <a:t>），</a:t>
            </a:r>
            <a:endParaRPr lang="en-US" altLang="zh-CN" dirty="0" smtClean="0"/>
          </a:p>
          <a:p>
            <a:r>
              <a:rPr lang="zh-CN" altLang="en-US" dirty="0" smtClean="0"/>
              <a:t>我</a:t>
            </a:r>
            <a:r>
              <a:rPr lang="zh-CN" altLang="en-US" dirty="0"/>
              <a:t>们也可以用携程或</a:t>
            </a:r>
            <a:r>
              <a:rPr lang="en-US" altLang="zh-CN" dirty="0"/>
              <a:t>12306</a:t>
            </a:r>
            <a:r>
              <a:rPr lang="zh-CN" altLang="en-US" dirty="0"/>
              <a:t>的ＡＰＰ去订票。</a:t>
            </a:r>
          </a:p>
        </p:txBody>
      </p:sp>
      <p:pic>
        <p:nvPicPr>
          <p:cNvPr id="4099" name="Picture 3"/>
          <p:cNvPicPr>
            <a:picLocks noChangeAspect="1" noChangeArrowheads="1"/>
          </p:cNvPicPr>
          <p:nvPr/>
        </p:nvPicPr>
        <p:blipFill>
          <a:blip r:embed="rId3" cstate="print"/>
          <a:srcRect/>
          <a:stretch>
            <a:fillRect/>
          </a:stretch>
        </p:blipFill>
        <p:spPr bwMode="auto">
          <a:xfrm>
            <a:off x="8229600" y="459175"/>
            <a:ext cx="3386201" cy="6019912"/>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sym typeface="+mn-ea"/>
              </a:rPr>
              <a:t>2</a:t>
            </a:r>
            <a:r>
              <a:rPr lang="zh-CN" altLang="en-US" dirty="0">
                <a:sym typeface="+mn-ea"/>
              </a:rPr>
              <a:t>、常用</a:t>
            </a:r>
            <a:r>
              <a:rPr lang="en-US" altLang="zh-CN" dirty="0">
                <a:sym typeface="+mn-ea"/>
              </a:rPr>
              <a:t>APP</a:t>
            </a:r>
            <a:r>
              <a:rPr lang="zh-CN" altLang="en-US" dirty="0">
                <a:sym typeface="+mn-ea"/>
              </a:rPr>
              <a:t>软件介绍</a:t>
            </a:r>
            <a:endParaRPr lang="zh-CN" altLang="en-US" dirty="0"/>
          </a:p>
        </p:txBody>
      </p:sp>
      <p:sp>
        <p:nvSpPr>
          <p:cNvPr id="3" name="内容占位符 2"/>
          <p:cNvSpPr>
            <a:spLocks noGrp="1"/>
          </p:cNvSpPr>
          <p:nvPr>
            <p:ph idx="1"/>
          </p:nvPr>
        </p:nvSpPr>
        <p:spPr/>
        <p:txBody>
          <a:bodyPr/>
          <a:lstStyle/>
          <a:p>
            <a:r>
              <a:rPr lang="zh-CN" altLang="en-US" dirty="0"/>
              <a:t>携程订票ＡＰＰ</a:t>
            </a:r>
          </a:p>
          <a:p>
            <a:r>
              <a:rPr lang="zh-CN" altLang="en-US" dirty="0"/>
              <a:t>注册、登录</a:t>
            </a:r>
          </a:p>
        </p:txBody>
      </p:sp>
      <p:pic>
        <p:nvPicPr>
          <p:cNvPr id="5122" name="Picture 2"/>
          <p:cNvPicPr>
            <a:picLocks noChangeAspect="1" noChangeArrowheads="1"/>
          </p:cNvPicPr>
          <p:nvPr/>
        </p:nvPicPr>
        <p:blipFill>
          <a:blip r:embed="rId2" cstate="print"/>
          <a:srcRect/>
          <a:stretch>
            <a:fillRect/>
          </a:stretch>
        </p:blipFill>
        <p:spPr bwMode="auto">
          <a:xfrm>
            <a:off x="1365337" y="2962172"/>
            <a:ext cx="2084540" cy="3705849"/>
          </a:xfrm>
          <a:prstGeom prst="rect">
            <a:avLst/>
          </a:prstGeom>
          <a:noFill/>
          <a:ln w="9525">
            <a:noFill/>
            <a:miter lim="800000"/>
            <a:headEnd/>
            <a:tailEnd/>
          </a:ln>
        </p:spPr>
      </p:pic>
      <p:pic>
        <p:nvPicPr>
          <p:cNvPr id="5123" name="Picture 3"/>
          <p:cNvPicPr>
            <a:picLocks noChangeAspect="1" noChangeArrowheads="1"/>
          </p:cNvPicPr>
          <p:nvPr/>
        </p:nvPicPr>
        <p:blipFill>
          <a:blip r:embed="rId3" cstate="print"/>
          <a:srcRect/>
          <a:stretch>
            <a:fillRect/>
          </a:stretch>
        </p:blipFill>
        <p:spPr bwMode="auto">
          <a:xfrm>
            <a:off x="4934211" y="1791222"/>
            <a:ext cx="2574098" cy="4576174"/>
          </a:xfrm>
          <a:prstGeom prst="rect">
            <a:avLst/>
          </a:prstGeom>
          <a:noFill/>
          <a:ln w="9525">
            <a:noFill/>
            <a:miter lim="800000"/>
            <a:headEnd/>
            <a:tailEnd/>
          </a:ln>
        </p:spPr>
      </p:pic>
      <p:pic>
        <p:nvPicPr>
          <p:cNvPr id="5124" name="Picture 4"/>
          <p:cNvPicPr>
            <a:picLocks noChangeAspect="1" noChangeArrowheads="1"/>
          </p:cNvPicPr>
          <p:nvPr/>
        </p:nvPicPr>
        <p:blipFill>
          <a:blip r:embed="rId4" cstate="print"/>
          <a:srcRect/>
          <a:stretch>
            <a:fillRect/>
          </a:stretch>
        </p:blipFill>
        <p:spPr bwMode="auto">
          <a:xfrm>
            <a:off x="8517698" y="763860"/>
            <a:ext cx="2986412" cy="5309176"/>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a:blip r:embed="rId2" cstate="print"/>
          <a:srcRect/>
          <a:stretch>
            <a:fillRect/>
          </a:stretch>
        </p:blipFill>
        <p:spPr bwMode="auto">
          <a:xfrm>
            <a:off x="788700" y="1102290"/>
            <a:ext cx="3207103" cy="5411244"/>
          </a:xfrm>
          <a:prstGeom prst="rect">
            <a:avLst/>
          </a:prstGeom>
          <a:noFill/>
          <a:ln w="9525">
            <a:noFill/>
            <a:miter lim="800000"/>
            <a:headEnd/>
            <a:tailEnd/>
          </a:ln>
        </p:spPr>
      </p:pic>
      <p:pic>
        <p:nvPicPr>
          <p:cNvPr id="6147" name="Picture 3"/>
          <p:cNvPicPr>
            <a:picLocks noChangeAspect="1" noChangeArrowheads="1"/>
          </p:cNvPicPr>
          <p:nvPr/>
        </p:nvPicPr>
        <p:blipFill>
          <a:blip r:embed="rId3" cstate="print"/>
          <a:srcRect/>
          <a:stretch>
            <a:fillRect/>
          </a:stretch>
        </p:blipFill>
        <p:spPr bwMode="auto">
          <a:xfrm>
            <a:off x="4396635" y="1064712"/>
            <a:ext cx="3507288" cy="5536503"/>
          </a:xfrm>
          <a:prstGeom prst="rect">
            <a:avLst/>
          </a:prstGeom>
          <a:noFill/>
          <a:ln w="9525">
            <a:noFill/>
            <a:miter lim="800000"/>
            <a:headEnd/>
            <a:tailEnd/>
          </a:ln>
        </p:spPr>
      </p:pic>
      <p:pic>
        <p:nvPicPr>
          <p:cNvPr id="6148" name="Picture 4"/>
          <p:cNvPicPr>
            <a:picLocks noChangeAspect="1" noChangeArrowheads="1"/>
          </p:cNvPicPr>
          <p:nvPr/>
        </p:nvPicPr>
        <p:blipFill>
          <a:blip r:embed="rId4" cstate="print"/>
          <a:srcRect/>
          <a:stretch>
            <a:fillRect/>
          </a:stretch>
        </p:blipFill>
        <p:spPr bwMode="auto">
          <a:xfrm>
            <a:off x="8843375" y="961833"/>
            <a:ext cx="2886206" cy="5131034"/>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sym typeface="+mn-ea"/>
              </a:rPr>
              <a:t>2</a:t>
            </a:r>
            <a:r>
              <a:rPr lang="zh-CN" altLang="en-US">
                <a:sym typeface="+mn-ea"/>
              </a:rPr>
              <a:t>、常用</a:t>
            </a:r>
            <a:r>
              <a:rPr lang="en-US" altLang="zh-CN">
                <a:sym typeface="+mn-ea"/>
              </a:rPr>
              <a:t>APP</a:t>
            </a:r>
            <a:r>
              <a:rPr lang="zh-CN" altLang="en-US">
                <a:sym typeface="+mn-ea"/>
              </a:rPr>
              <a:t>软件介绍</a:t>
            </a:r>
            <a:endParaRPr lang="zh-CN" altLang="en-US"/>
          </a:p>
        </p:txBody>
      </p:sp>
      <p:sp>
        <p:nvSpPr>
          <p:cNvPr id="3" name="内容占位符 2"/>
          <p:cNvSpPr>
            <a:spLocks noGrp="1"/>
          </p:cNvSpPr>
          <p:nvPr>
            <p:ph idx="1"/>
          </p:nvPr>
        </p:nvSpPr>
        <p:spPr/>
        <p:txBody>
          <a:bodyPr/>
          <a:lstStyle/>
          <a:p>
            <a:r>
              <a:rPr lang="en-US" altLang="zh-CN"/>
              <a:t>2.4</a:t>
            </a:r>
            <a:r>
              <a:rPr lang="zh-CN" altLang="en-US"/>
              <a:t>学习办公</a:t>
            </a:r>
          </a:p>
          <a:p>
            <a:r>
              <a:rPr lang="zh-CN" altLang="en-US"/>
              <a:t>看书学习</a:t>
            </a:r>
          </a:p>
          <a:p>
            <a:r>
              <a:rPr lang="zh-CN" altLang="en-US"/>
              <a:t>手机上主流的阅读ＡＰＰ有多看阅读、ｋｉｎｄｌｅ、ｉＲｅａｄｅｒ、豆瓣读书、微信读书等。读书ＡＰＰ的主要功能是找书、买书、看书、包括设置字体、字号、排版格式、做笔记等等。</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sym typeface="+mn-ea"/>
              </a:rPr>
              <a:t>2</a:t>
            </a:r>
            <a:r>
              <a:rPr lang="zh-CN" altLang="en-US">
                <a:sym typeface="+mn-ea"/>
              </a:rPr>
              <a:t>、常用</a:t>
            </a:r>
            <a:r>
              <a:rPr lang="en-US" altLang="zh-CN">
                <a:sym typeface="+mn-ea"/>
              </a:rPr>
              <a:t>APP</a:t>
            </a:r>
            <a:r>
              <a:rPr lang="zh-CN" altLang="en-US">
                <a:sym typeface="+mn-ea"/>
              </a:rPr>
              <a:t>软件介绍</a:t>
            </a:r>
            <a:endParaRPr lang="zh-CN" altLang="en-US"/>
          </a:p>
        </p:txBody>
      </p:sp>
      <p:sp>
        <p:nvSpPr>
          <p:cNvPr id="3" name="内容占位符 2"/>
          <p:cNvSpPr>
            <a:spLocks noGrp="1"/>
          </p:cNvSpPr>
          <p:nvPr>
            <p:ph idx="1"/>
          </p:nvPr>
        </p:nvSpPr>
        <p:spPr/>
        <p:txBody>
          <a:bodyPr/>
          <a:lstStyle/>
          <a:p>
            <a:r>
              <a:rPr lang="zh-CN" altLang="en-US"/>
              <a:t>多看阅读</a:t>
            </a:r>
          </a:p>
          <a:p>
            <a:r>
              <a:rPr lang="zh-CN" altLang="en-US"/>
              <a:t>打开多看阅读，默认进入书城界面，这里显示书籍分类以及一些推荐书籍。</a:t>
            </a:r>
          </a:p>
          <a:p>
            <a:r>
              <a:rPr lang="zh-CN" altLang="en-US"/>
              <a:t>在开始使用之前，需要登录账户，如果没有账户，需要先注册。</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sym typeface="+mn-ea"/>
              </a:rPr>
              <a:t>2</a:t>
            </a:r>
            <a:r>
              <a:rPr lang="zh-CN" altLang="en-US">
                <a:sym typeface="+mn-ea"/>
              </a:rPr>
              <a:t>、常用</a:t>
            </a:r>
            <a:r>
              <a:rPr lang="en-US" altLang="zh-CN">
                <a:sym typeface="+mn-ea"/>
              </a:rPr>
              <a:t>APP</a:t>
            </a:r>
            <a:r>
              <a:rPr lang="zh-CN" altLang="en-US">
                <a:sym typeface="+mn-ea"/>
              </a:rPr>
              <a:t>软件介绍</a:t>
            </a:r>
            <a:endParaRPr lang="zh-CN" altLang="en-US"/>
          </a:p>
        </p:txBody>
      </p:sp>
      <p:sp>
        <p:nvSpPr>
          <p:cNvPr id="3" name="内容占位符 2"/>
          <p:cNvSpPr>
            <a:spLocks noGrp="1"/>
          </p:cNvSpPr>
          <p:nvPr>
            <p:ph idx="1"/>
          </p:nvPr>
        </p:nvSpPr>
        <p:spPr/>
        <p:txBody>
          <a:bodyPr/>
          <a:lstStyle/>
          <a:p>
            <a:r>
              <a:rPr lang="zh-CN" altLang="en-US"/>
              <a:t>注册用户、登录多看阅读。</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sym typeface="+mn-ea"/>
              </a:rPr>
              <a:t>2</a:t>
            </a:r>
            <a:r>
              <a:rPr lang="zh-CN" altLang="en-US">
                <a:sym typeface="+mn-ea"/>
              </a:rPr>
              <a:t>、常用</a:t>
            </a:r>
            <a:r>
              <a:rPr lang="en-US" altLang="zh-CN">
                <a:sym typeface="+mn-ea"/>
              </a:rPr>
              <a:t>APP</a:t>
            </a:r>
            <a:r>
              <a:rPr lang="zh-CN" altLang="en-US">
                <a:sym typeface="+mn-ea"/>
              </a:rPr>
              <a:t>软件介绍</a:t>
            </a:r>
            <a:endParaRPr lang="zh-CN" altLang="en-US"/>
          </a:p>
        </p:txBody>
      </p:sp>
      <p:sp>
        <p:nvSpPr>
          <p:cNvPr id="3" name="内容占位符 2"/>
          <p:cNvSpPr>
            <a:spLocks noGrp="1"/>
          </p:cNvSpPr>
          <p:nvPr>
            <p:ph idx="1"/>
          </p:nvPr>
        </p:nvSpPr>
        <p:spPr/>
        <p:txBody>
          <a:bodyPr/>
          <a:lstStyle/>
          <a:p>
            <a:r>
              <a:rPr lang="zh-CN" altLang="en-US"/>
              <a:t>试读、充值。</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scene3d>
              <a:camera prst="orthographicFront"/>
              <a:lightRig rig="soft" dir="t">
                <a:rot lat="0" lon="0" rev="15600000"/>
              </a:lightRig>
            </a:scene3d>
            <a:sp3d extrusionH="57150" prstMaterial="softEdge">
              <a:bevelT w="25400" h="38100"/>
            </a:sp3d>
          </a:bodyPr>
          <a:lstStyle/>
          <a:p>
            <a:r>
              <a:rPr lang="zh-CN" altLang="en-US">
                <a:solidFill>
                  <a:srgbClr val="C00000"/>
                </a:solidFill>
                <a:effectLst/>
                <a:uFillTx/>
              </a:rPr>
              <a:t>手机的分类</a:t>
            </a:r>
          </a:p>
        </p:txBody>
      </p:sp>
      <p:sp>
        <p:nvSpPr>
          <p:cNvPr id="3" name="内容占位符 2"/>
          <p:cNvSpPr>
            <a:spLocks noGrp="1"/>
          </p:cNvSpPr>
          <p:nvPr>
            <p:ph idx="1"/>
          </p:nvPr>
        </p:nvSpPr>
        <p:spPr>
          <a:xfrm>
            <a:off x="838200" y="1378585"/>
            <a:ext cx="10515600" cy="4798695"/>
          </a:xfrm>
        </p:spPr>
        <p:txBody>
          <a:bodyPr/>
          <a:lstStyle/>
          <a:p>
            <a:r>
              <a:rPr lang="zh-CN" altLang="en-US">
                <a:solidFill>
                  <a:schemeClr val="accent1"/>
                </a:solidFill>
                <a:effectLst>
                  <a:outerShdw blurRad="38100" dist="25400" dir="5400000" algn="ctr" rotWithShape="0">
                    <a:srgbClr val="6E747A">
                      <a:alpha val="43000"/>
                    </a:srgbClr>
                  </a:outerShdw>
                </a:effectLst>
              </a:rPr>
              <a:t>功能手机</a:t>
            </a:r>
          </a:p>
          <a:p>
            <a:pPr marL="0" indent="0">
              <a:buNone/>
            </a:pPr>
            <a:r>
              <a:rPr lang="zh-CN" altLang="en-US"/>
              <a:t>功能手机是手机的低级形态、以语音通话为主，可以做简单的多媒体应用；手机的功能在设计阶段已经固化，使用者不能根据自己的需要配置或者扩展功能。</a:t>
            </a:r>
          </a:p>
          <a:p>
            <a:endParaRPr lang="zh-CN" altLang="en-US"/>
          </a:p>
        </p:txBody>
      </p:sp>
      <p:pic>
        <p:nvPicPr>
          <p:cNvPr id="4" name="图片 3"/>
          <p:cNvPicPr>
            <a:picLocks noChangeAspect="1"/>
          </p:cNvPicPr>
          <p:nvPr/>
        </p:nvPicPr>
        <p:blipFill>
          <a:blip r:embed="rId2" cstate="print"/>
          <a:stretch>
            <a:fillRect/>
          </a:stretch>
        </p:blipFill>
        <p:spPr>
          <a:xfrm>
            <a:off x="1028700" y="3209925"/>
            <a:ext cx="4494530" cy="2856865"/>
          </a:xfrm>
          <a:prstGeom prst="rect">
            <a:avLst/>
          </a:prstGeom>
        </p:spPr>
      </p:pic>
      <p:pic>
        <p:nvPicPr>
          <p:cNvPr id="5" name="图片 4"/>
          <p:cNvPicPr>
            <a:picLocks noChangeAspect="1"/>
          </p:cNvPicPr>
          <p:nvPr/>
        </p:nvPicPr>
        <p:blipFill>
          <a:blip r:embed="rId3" cstate="print"/>
          <a:stretch>
            <a:fillRect/>
          </a:stretch>
        </p:blipFill>
        <p:spPr>
          <a:xfrm>
            <a:off x="6905625" y="3209925"/>
            <a:ext cx="4571365" cy="2856865"/>
          </a:xfrm>
          <a:prstGeom prst="rect">
            <a:avLst/>
          </a:prstGeom>
        </p:spPr>
      </p:pic>
      <p:sp>
        <p:nvSpPr>
          <p:cNvPr id="6" name="文本框 5"/>
          <p:cNvSpPr txBox="1"/>
          <p:nvPr/>
        </p:nvSpPr>
        <p:spPr>
          <a:xfrm>
            <a:off x="1933575" y="6177280"/>
            <a:ext cx="9544050" cy="368300"/>
          </a:xfrm>
          <a:prstGeom prst="rect">
            <a:avLst/>
          </a:prstGeom>
          <a:noFill/>
        </p:spPr>
        <p:txBody>
          <a:bodyPr wrap="square" rtlCol="0">
            <a:spAutoFit/>
          </a:bodyPr>
          <a:lstStyle/>
          <a:p>
            <a:r>
              <a:rPr lang="zh-CN" altLang="en-US"/>
              <a:t>第一代手机（</a:t>
            </a:r>
            <a:r>
              <a:rPr lang="en-US" altLang="zh-CN"/>
              <a:t>1G</a:t>
            </a:r>
            <a:r>
              <a:rPr lang="zh-CN" altLang="en-US"/>
              <a:t>）                                                                                第二代手机（</a:t>
            </a:r>
            <a:r>
              <a:rPr lang="en-US" altLang="zh-CN"/>
              <a:t>2G</a:t>
            </a:r>
            <a:r>
              <a:rPr lang="zh-CN" altLang="en-US"/>
              <a:t>）             </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sym typeface="+mn-ea"/>
              </a:rPr>
              <a:t>2</a:t>
            </a:r>
            <a:r>
              <a:rPr lang="zh-CN" altLang="en-US">
                <a:sym typeface="+mn-ea"/>
              </a:rPr>
              <a:t>、常用</a:t>
            </a:r>
            <a:r>
              <a:rPr lang="en-US" altLang="zh-CN">
                <a:sym typeface="+mn-ea"/>
              </a:rPr>
              <a:t>APP</a:t>
            </a:r>
            <a:r>
              <a:rPr lang="zh-CN" altLang="en-US">
                <a:sym typeface="+mn-ea"/>
              </a:rPr>
              <a:t>软件介绍</a:t>
            </a:r>
            <a:endParaRPr lang="zh-CN" altLang="en-US"/>
          </a:p>
        </p:txBody>
      </p:sp>
      <p:sp>
        <p:nvSpPr>
          <p:cNvPr id="3" name="内容占位符 2"/>
          <p:cNvSpPr>
            <a:spLocks noGrp="1"/>
          </p:cNvSpPr>
          <p:nvPr>
            <p:ph idx="1"/>
          </p:nvPr>
        </p:nvSpPr>
        <p:spPr/>
        <p:txBody>
          <a:bodyPr/>
          <a:lstStyle/>
          <a:p>
            <a:r>
              <a:rPr lang="zh-CN" altLang="en-US"/>
              <a:t>传文件</a:t>
            </a:r>
          </a:p>
          <a:p>
            <a:r>
              <a:rPr lang="zh-CN" altLang="en-US"/>
              <a:t>在日常生活中，我们经常会有在手机之间传输文件。茄子快传就是一款使用ＷｉＦｉ在手机之间互传文件的应用，使用方便，传输快，不消耗流量。比如传图片、音乐、视频等等。</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sym typeface="+mn-ea"/>
              </a:rPr>
              <a:t>2</a:t>
            </a:r>
            <a:r>
              <a:rPr lang="zh-CN" altLang="en-US">
                <a:sym typeface="+mn-ea"/>
              </a:rPr>
              <a:t>、常用</a:t>
            </a:r>
            <a:r>
              <a:rPr lang="en-US" altLang="zh-CN">
                <a:sym typeface="+mn-ea"/>
              </a:rPr>
              <a:t>APP</a:t>
            </a:r>
            <a:r>
              <a:rPr lang="zh-CN" altLang="en-US">
                <a:sym typeface="+mn-ea"/>
              </a:rPr>
              <a:t>软件介绍</a:t>
            </a:r>
            <a:endParaRPr lang="zh-CN" altLang="en-US"/>
          </a:p>
        </p:txBody>
      </p:sp>
      <p:sp>
        <p:nvSpPr>
          <p:cNvPr id="3" name="内容占位符 2"/>
          <p:cNvSpPr>
            <a:spLocks noGrp="1"/>
          </p:cNvSpPr>
          <p:nvPr>
            <p:ph idx="1"/>
          </p:nvPr>
        </p:nvSpPr>
        <p:spPr/>
        <p:txBody>
          <a:bodyPr/>
          <a:lstStyle/>
          <a:p>
            <a:r>
              <a:rPr lang="zh-CN" altLang="en-US"/>
              <a:t>ＷＰＳ</a:t>
            </a:r>
          </a:p>
          <a:p>
            <a:r>
              <a:rPr lang="zh-CN" altLang="en-US"/>
              <a:t>这里以安卓平台为例，介绍ＷＰＳ　Ｏｆｆｉｃｅ的使用方法。打开ＷＰＳ　Ｏｆｆｉｃｅ软件，界面如图：</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sym typeface="+mn-ea"/>
              </a:rPr>
              <a:t>2</a:t>
            </a:r>
            <a:r>
              <a:rPr lang="zh-CN" altLang="en-US">
                <a:sym typeface="+mn-ea"/>
              </a:rPr>
              <a:t>、常用</a:t>
            </a:r>
            <a:r>
              <a:rPr lang="en-US" altLang="zh-CN">
                <a:sym typeface="+mn-ea"/>
              </a:rPr>
              <a:t>APP</a:t>
            </a:r>
            <a:r>
              <a:rPr lang="zh-CN" altLang="en-US">
                <a:sym typeface="+mn-ea"/>
              </a:rPr>
              <a:t>软件介绍</a:t>
            </a:r>
            <a:endParaRPr lang="zh-CN" altLang="en-US"/>
          </a:p>
        </p:txBody>
      </p:sp>
      <p:sp>
        <p:nvSpPr>
          <p:cNvPr id="3" name="内容占位符 2"/>
          <p:cNvSpPr>
            <a:spLocks noGrp="1"/>
          </p:cNvSpPr>
          <p:nvPr>
            <p:ph idx="1"/>
          </p:nvPr>
        </p:nvSpPr>
        <p:spPr/>
        <p:txBody>
          <a:bodyPr/>
          <a:lstStyle/>
          <a:p>
            <a:r>
              <a:rPr lang="zh-CN" altLang="en-US"/>
              <a:t>打开文件：</a:t>
            </a:r>
          </a:p>
          <a:p>
            <a:r>
              <a:rPr lang="zh-CN" altLang="en-US"/>
              <a:t>Ｏｆｆｉｃｅ软件的核心功能查看、修改和新建文档，ＷＰＳ　ｏｆｆｉｃｅ的界面十分简洁，点击【打开】，可以查找打开文件。</a:t>
            </a:r>
            <a:endParaRPr lang="en-US" altLang="zh-CN"/>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sym typeface="+mn-ea"/>
              </a:rPr>
              <a:t>2</a:t>
            </a:r>
            <a:r>
              <a:rPr lang="zh-CN" altLang="en-US">
                <a:sym typeface="+mn-ea"/>
              </a:rPr>
              <a:t>、常用</a:t>
            </a:r>
            <a:r>
              <a:rPr lang="en-US" altLang="zh-CN">
                <a:sym typeface="+mn-ea"/>
              </a:rPr>
              <a:t>APP</a:t>
            </a:r>
            <a:r>
              <a:rPr lang="zh-CN" altLang="en-US">
                <a:sym typeface="+mn-ea"/>
              </a:rPr>
              <a:t>软件介绍</a:t>
            </a:r>
            <a:endParaRPr lang="zh-CN" altLang="en-US"/>
          </a:p>
        </p:txBody>
      </p:sp>
      <p:sp>
        <p:nvSpPr>
          <p:cNvPr id="3" name="内容占位符 2"/>
          <p:cNvSpPr>
            <a:spLocks noGrp="1"/>
          </p:cNvSpPr>
          <p:nvPr>
            <p:ph idx="1"/>
          </p:nvPr>
        </p:nvSpPr>
        <p:spPr/>
        <p:txBody>
          <a:bodyPr/>
          <a:lstStyle/>
          <a:p>
            <a:r>
              <a:rPr lang="zh-CN" altLang="en-US"/>
              <a:t>查看文件</a:t>
            </a:r>
          </a:p>
          <a:p>
            <a:r>
              <a:rPr lang="zh-CN" altLang="en-US"/>
              <a:t>第二种方式是按文件位置查找，点击【存储卡（</a:t>
            </a:r>
            <a:r>
              <a:rPr lang="en-US" altLang="zh-CN"/>
              <a:t>extsdcard)</a:t>
            </a:r>
            <a:r>
              <a:rPr lang="zh-CN" altLang="en-US"/>
              <a:t>，浏览</a:t>
            </a:r>
            <a:r>
              <a:rPr lang="en-US" altLang="zh-CN"/>
              <a:t>SD</a:t>
            </a:r>
            <a:r>
              <a:rPr lang="zh-CN" altLang="en-US"/>
              <a:t>卡的目录，找到名为【智能手机简介】的文件，点击即可打开。</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sym typeface="+mn-ea"/>
              </a:rPr>
              <a:t>2</a:t>
            </a:r>
            <a:r>
              <a:rPr lang="zh-CN" altLang="en-US">
                <a:sym typeface="+mn-ea"/>
              </a:rPr>
              <a:t>、常用</a:t>
            </a:r>
            <a:r>
              <a:rPr lang="en-US" altLang="zh-CN">
                <a:sym typeface="+mn-ea"/>
              </a:rPr>
              <a:t>APP</a:t>
            </a:r>
            <a:r>
              <a:rPr lang="zh-CN" altLang="en-US">
                <a:sym typeface="+mn-ea"/>
              </a:rPr>
              <a:t>软件介绍</a:t>
            </a:r>
            <a:endParaRPr lang="zh-CN" altLang="en-US"/>
          </a:p>
        </p:txBody>
      </p:sp>
      <p:sp>
        <p:nvSpPr>
          <p:cNvPr id="3" name="内容占位符 2"/>
          <p:cNvSpPr>
            <a:spLocks noGrp="1"/>
          </p:cNvSpPr>
          <p:nvPr>
            <p:ph idx="1"/>
          </p:nvPr>
        </p:nvSpPr>
        <p:spPr/>
        <p:txBody>
          <a:bodyPr/>
          <a:lstStyle/>
          <a:p>
            <a:r>
              <a:rPr lang="zh-CN" altLang="en-US"/>
              <a:t>编辑</a:t>
            </a:r>
          </a:p>
          <a:p>
            <a:r>
              <a:rPr lang="zh-CN" altLang="en-US"/>
              <a:t>打开文件后，默认是阅读模式，点击左上角的【编辑】可以进入编辑模式。</a:t>
            </a:r>
            <a:endParaRPr lang="en-US" altLang="zh-CN"/>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sym typeface="+mn-ea"/>
              </a:rPr>
              <a:t>2</a:t>
            </a:r>
            <a:r>
              <a:rPr lang="zh-CN" altLang="en-US">
                <a:sym typeface="+mn-ea"/>
              </a:rPr>
              <a:t>、常用</a:t>
            </a:r>
            <a:r>
              <a:rPr lang="en-US" altLang="zh-CN">
                <a:sym typeface="+mn-ea"/>
              </a:rPr>
              <a:t>APP</a:t>
            </a:r>
            <a:r>
              <a:rPr lang="zh-CN" altLang="en-US">
                <a:sym typeface="+mn-ea"/>
              </a:rPr>
              <a:t>软件介绍</a:t>
            </a:r>
            <a:endParaRPr lang="zh-CN" altLang="en-US"/>
          </a:p>
        </p:txBody>
      </p:sp>
      <p:sp>
        <p:nvSpPr>
          <p:cNvPr id="3" name="内容占位符 2"/>
          <p:cNvSpPr>
            <a:spLocks noGrp="1"/>
          </p:cNvSpPr>
          <p:nvPr>
            <p:ph idx="1"/>
          </p:nvPr>
        </p:nvSpPr>
        <p:spPr/>
        <p:txBody>
          <a:bodyPr/>
          <a:lstStyle/>
          <a:p>
            <a:r>
              <a:rPr lang="zh-CN" altLang="en-US"/>
              <a:t>编辑</a:t>
            </a:r>
          </a:p>
          <a:p>
            <a:r>
              <a:rPr lang="zh-CN" altLang="en-US"/>
              <a:t>点击左上角的【编辑】切换到编辑模式，工具栏中则会多出很多选项，根据需要选择不同的功能可以完成对文件的简单编辑。</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sym typeface="+mn-ea"/>
              </a:rPr>
              <a:t>2</a:t>
            </a:r>
            <a:r>
              <a:rPr lang="zh-CN" altLang="en-US">
                <a:sym typeface="+mn-ea"/>
              </a:rPr>
              <a:t>、常用</a:t>
            </a:r>
            <a:r>
              <a:rPr lang="en-US" altLang="zh-CN">
                <a:sym typeface="+mn-ea"/>
              </a:rPr>
              <a:t>APP</a:t>
            </a:r>
            <a:r>
              <a:rPr lang="zh-CN" altLang="en-US">
                <a:sym typeface="+mn-ea"/>
              </a:rPr>
              <a:t>软件介绍</a:t>
            </a:r>
            <a:endParaRPr lang="zh-CN" altLang="en-US"/>
          </a:p>
        </p:txBody>
      </p:sp>
      <p:sp>
        <p:nvSpPr>
          <p:cNvPr id="3" name="内容占位符 2"/>
          <p:cNvSpPr>
            <a:spLocks noGrp="1"/>
          </p:cNvSpPr>
          <p:nvPr>
            <p:ph idx="1"/>
          </p:nvPr>
        </p:nvSpPr>
        <p:spPr/>
        <p:txBody>
          <a:bodyPr/>
          <a:lstStyle/>
          <a:p>
            <a:r>
              <a:rPr lang="zh-CN" altLang="en-US"/>
              <a:t>新建文档：</a:t>
            </a:r>
          </a:p>
          <a:p>
            <a:r>
              <a:rPr lang="zh-CN" altLang="en-US"/>
              <a:t>在软件主界面点击右下角的红色按钮，会弹出新建文件类型的选择，我们以新建文档为例。软件会出现选择模板的界面。如果不需要模板，直接点击空白即可。</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a:sym typeface="+mn-ea"/>
              </a:rPr>
              <a:t>2</a:t>
            </a:r>
            <a:r>
              <a:rPr lang="zh-CN" altLang="en-US">
                <a:sym typeface="+mn-ea"/>
              </a:rPr>
              <a:t>、常用</a:t>
            </a:r>
            <a:r>
              <a:rPr lang="en-US" altLang="zh-CN">
                <a:sym typeface="+mn-ea"/>
              </a:rPr>
              <a:t>APP</a:t>
            </a:r>
            <a:r>
              <a:rPr lang="zh-CN" altLang="en-US">
                <a:sym typeface="+mn-ea"/>
              </a:rPr>
              <a:t>软件介绍</a:t>
            </a:r>
            <a:r>
              <a:rPr lang="zh-CN" altLang="en-US"/>
              <a:t/>
            </a:r>
            <a:br>
              <a:rPr lang="zh-CN" altLang="en-US"/>
            </a:br>
            <a:endParaRPr lang="zh-CN" altLang="en-US"/>
          </a:p>
        </p:txBody>
      </p:sp>
      <p:sp>
        <p:nvSpPr>
          <p:cNvPr id="3" name="内容占位符 2"/>
          <p:cNvSpPr>
            <a:spLocks noGrp="1"/>
          </p:cNvSpPr>
          <p:nvPr>
            <p:ph idx="1"/>
          </p:nvPr>
        </p:nvSpPr>
        <p:spPr/>
        <p:txBody>
          <a:bodyPr/>
          <a:lstStyle/>
          <a:p>
            <a:r>
              <a:rPr lang="zh-CN" altLang="en-US"/>
              <a:t>新建文档</a:t>
            </a:r>
          </a:p>
          <a:p>
            <a:r>
              <a:rPr lang="zh-CN" altLang="en-US"/>
              <a:t>点击空白，进入编辑界面，输入文字，设置格式，和在电脑上编辑文档类似。</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a:sym typeface="+mn-ea"/>
              </a:rPr>
              <a:t>2</a:t>
            </a:r>
            <a:r>
              <a:rPr lang="zh-CN" altLang="en-US">
                <a:sym typeface="+mn-ea"/>
              </a:rPr>
              <a:t>、常用</a:t>
            </a:r>
            <a:r>
              <a:rPr lang="en-US" altLang="zh-CN">
                <a:sym typeface="+mn-ea"/>
              </a:rPr>
              <a:t>APP</a:t>
            </a:r>
            <a:r>
              <a:rPr lang="zh-CN" altLang="en-US">
                <a:sym typeface="+mn-ea"/>
              </a:rPr>
              <a:t>软件介绍</a:t>
            </a:r>
            <a:r>
              <a:rPr lang="zh-CN" altLang="en-US"/>
              <a:t/>
            </a:r>
            <a:br>
              <a:rPr lang="zh-CN" altLang="en-US"/>
            </a:br>
            <a:endParaRPr lang="zh-CN" altLang="en-US"/>
          </a:p>
        </p:txBody>
      </p:sp>
      <p:sp>
        <p:nvSpPr>
          <p:cNvPr id="3" name="内容占位符 2"/>
          <p:cNvSpPr>
            <a:spLocks noGrp="1"/>
          </p:cNvSpPr>
          <p:nvPr>
            <p:ph idx="1"/>
          </p:nvPr>
        </p:nvSpPr>
        <p:spPr/>
        <p:txBody>
          <a:bodyPr/>
          <a:lstStyle/>
          <a:p>
            <a:r>
              <a:rPr lang="zh-CN" altLang="en-US"/>
              <a:t>保存</a:t>
            </a:r>
          </a:p>
          <a:p>
            <a:r>
              <a:rPr lang="zh-CN" altLang="en-US"/>
              <a:t>编辑完成之后，点击完成可以进入阅读模式，点击完成右边的保存按钮，设置好文档保存位置后，即可保存文档、如图所示：</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a:sym typeface="+mn-ea"/>
              </a:rPr>
              <a:t>2</a:t>
            </a:r>
            <a:r>
              <a:rPr lang="zh-CN" altLang="en-US">
                <a:sym typeface="+mn-ea"/>
              </a:rPr>
              <a:t>、常用</a:t>
            </a:r>
            <a:r>
              <a:rPr lang="en-US" altLang="zh-CN">
                <a:sym typeface="+mn-ea"/>
              </a:rPr>
              <a:t>APP</a:t>
            </a:r>
            <a:r>
              <a:rPr lang="zh-CN" altLang="en-US">
                <a:sym typeface="+mn-ea"/>
              </a:rPr>
              <a:t>软件介绍</a:t>
            </a:r>
            <a:r>
              <a:rPr lang="zh-CN" altLang="en-US"/>
              <a:t/>
            </a:r>
            <a:br>
              <a:rPr lang="zh-CN" altLang="en-US"/>
            </a:br>
            <a:endParaRPr lang="zh-CN" altLang="en-US"/>
          </a:p>
        </p:txBody>
      </p:sp>
      <p:sp>
        <p:nvSpPr>
          <p:cNvPr id="3" name="内容占位符 2"/>
          <p:cNvSpPr>
            <a:spLocks noGrp="1"/>
          </p:cNvSpPr>
          <p:nvPr>
            <p:ph idx="1"/>
          </p:nvPr>
        </p:nvSpPr>
        <p:spPr/>
        <p:txBody>
          <a:bodyPr/>
          <a:lstStyle/>
          <a:p>
            <a:r>
              <a:rPr lang="zh-CN" altLang="en-US"/>
              <a:t>日记软件</a:t>
            </a:r>
          </a:p>
          <a:p>
            <a:r>
              <a:rPr lang="zh-CN" altLang="en-US"/>
              <a:t>手机日记软件一是方便的编辑功能，，二是私密性，可以设置密码，只有自己可以看。这里我们选择了一款同时支持</a:t>
            </a:r>
            <a:r>
              <a:rPr lang="en-US" altLang="zh-CN"/>
              <a:t>iOS</a:t>
            </a:r>
            <a:r>
              <a:rPr lang="zh-CN" altLang="en-US"/>
              <a:t>和安卓平台的日记软件</a:t>
            </a:r>
            <a:r>
              <a:rPr lang="en-US" altLang="zh-CN"/>
              <a:t>——</a:t>
            </a:r>
            <a:r>
              <a:rPr lang="zh-CN" altLang="en-US"/>
              <a:t>记记日记，在</a:t>
            </a:r>
            <a:r>
              <a:rPr lang="en-US" altLang="zh-CN"/>
              <a:t>APP Store</a:t>
            </a:r>
            <a:r>
              <a:rPr lang="zh-CN" altLang="en-US"/>
              <a:t>和豌豆荚中均可下载。</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692785"/>
            <a:ext cx="10515600" cy="5484495"/>
          </a:xfrm>
        </p:spPr>
        <p:txBody>
          <a:bodyPr/>
          <a:lstStyle/>
          <a:p>
            <a:r>
              <a:rPr lang="zh-CN" altLang="en-US">
                <a:solidFill>
                  <a:schemeClr val="accent1"/>
                </a:solidFill>
                <a:effectLst>
                  <a:outerShdw blurRad="38100" dist="25400" dir="5400000" algn="ctr" rotWithShape="0">
                    <a:srgbClr val="6E747A">
                      <a:alpha val="43000"/>
                    </a:srgbClr>
                  </a:outerShdw>
                </a:effectLst>
              </a:rPr>
              <a:t>智能手机</a:t>
            </a:r>
          </a:p>
          <a:p>
            <a:pPr marL="0" indent="0">
              <a:buNone/>
            </a:pPr>
            <a:r>
              <a:rPr lang="zh-CN" altLang="en-US"/>
              <a:t>智能手机，在支持移动通信的基础上，像个人电脑一样，具有独立的操作系统和运行空间，可以由按照用户喜好安装应用程序，例如，游戏、社交软件等，可以实现无线网络接入。智能手机已经在全世界范围内广泛使用，极大地便利了我们的工作与生活。</a:t>
            </a:r>
          </a:p>
          <a:p>
            <a:pPr marL="0" indent="0">
              <a:buNone/>
            </a:pPr>
            <a:endParaRPr lang="zh-CN" altLang="en-US"/>
          </a:p>
        </p:txBody>
      </p:sp>
      <p:pic>
        <p:nvPicPr>
          <p:cNvPr id="4" name="图片 3"/>
          <p:cNvPicPr>
            <a:picLocks noChangeAspect="1"/>
          </p:cNvPicPr>
          <p:nvPr/>
        </p:nvPicPr>
        <p:blipFill>
          <a:blip r:embed="rId2" cstate="print"/>
          <a:stretch>
            <a:fillRect/>
          </a:stretch>
        </p:blipFill>
        <p:spPr>
          <a:xfrm>
            <a:off x="952500" y="2867025"/>
            <a:ext cx="4447540" cy="2856865"/>
          </a:xfrm>
          <a:prstGeom prst="rect">
            <a:avLst/>
          </a:prstGeom>
        </p:spPr>
      </p:pic>
      <p:pic>
        <p:nvPicPr>
          <p:cNvPr id="5" name="图片 4"/>
          <p:cNvPicPr>
            <a:picLocks noChangeAspect="1"/>
          </p:cNvPicPr>
          <p:nvPr/>
        </p:nvPicPr>
        <p:blipFill>
          <a:blip r:embed="rId3" cstate="print"/>
          <a:stretch>
            <a:fillRect/>
          </a:stretch>
        </p:blipFill>
        <p:spPr>
          <a:xfrm>
            <a:off x="7077075" y="2867025"/>
            <a:ext cx="4180840" cy="2856865"/>
          </a:xfrm>
          <a:prstGeom prst="rect">
            <a:avLst/>
          </a:prstGeom>
        </p:spPr>
      </p:pic>
      <p:sp>
        <p:nvSpPr>
          <p:cNvPr id="6" name="文本框 5"/>
          <p:cNvSpPr txBox="1"/>
          <p:nvPr/>
        </p:nvSpPr>
        <p:spPr>
          <a:xfrm>
            <a:off x="1457325" y="5976620"/>
            <a:ext cx="9897110" cy="368300"/>
          </a:xfrm>
          <a:prstGeom prst="rect">
            <a:avLst/>
          </a:prstGeom>
          <a:noFill/>
        </p:spPr>
        <p:txBody>
          <a:bodyPr wrap="square" rtlCol="0">
            <a:spAutoFit/>
          </a:bodyPr>
          <a:lstStyle/>
          <a:p>
            <a:r>
              <a:rPr lang="en-US" altLang="zh-CN"/>
              <a:t>             </a:t>
            </a:r>
            <a:r>
              <a:rPr lang="zh-CN" altLang="en-US"/>
              <a:t>第三代手机（</a:t>
            </a:r>
            <a:r>
              <a:rPr lang="en-US" altLang="zh-CN"/>
              <a:t>3G </a:t>
            </a:r>
            <a:r>
              <a:rPr lang="zh-CN" altLang="en-US"/>
              <a:t>）                                                                              第四代手机（</a:t>
            </a:r>
            <a:r>
              <a:rPr lang="en-US" altLang="zh-CN"/>
              <a:t>4G</a:t>
            </a:r>
            <a:r>
              <a:rPr lang="zh-CN" altLang="en-US"/>
              <a:t>）</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sym typeface="+mn-ea"/>
              </a:rPr>
              <a:t>2</a:t>
            </a:r>
            <a:r>
              <a:rPr lang="zh-CN" altLang="en-US">
                <a:sym typeface="+mn-ea"/>
              </a:rPr>
              <a:t>、常用</a:t>
            </a:r>
            <a:r>
              <a:rPr lang="en-US" altLang="zh-CN">
                <a:sym typeface="+mn-ea"/>
              </a:rPr>
              <a:t>APP</a:t>
            </a:r>
            <a:r>
              <a:rPr lang="zh-CN" altLang="en-US">
                <a:sym typeface="+mn-ea"/>
              </a:rPr>
              <a:t>软件介绍</a:t>
            </a:r>
            <a:endParaRPr lang="zh-CN" altLang="en-US"/>
          </a:p>
        </p:txBody>
      </p:sp>
      <p:sp>
        <p:nvSpPr>
          <p:cNvPr id="3" name="内容占位符 2"/>
          <p:cNvSpPr>
            <a:spLocks noGrp="1"/>
          </p:cNvSpPr>
          <p:nvPr>
            <p:ph idx="1"/>
          </p:nvPr>
        </p:nvSpPr>
        <p:spPr/>
        <p:txBody>
          <a:bodyPr/>
          <a:lstStyle/>
          <a:p>
            <a:r>
              <a:rPr lang="zh-CN" altLang="zh-CN"/>
              <a:t>编辑</a:t>
            </a:r>
          </a:p>
          <a:p>
            <a:r>
              <a:rPr lang="en-US" altLang="zh-CN"/>
              <a:t>1</a:t>
            </a:r>
            <a:r>
              <a:rPr lang="zh-CN" altLang="en-US"/>
              <a:t>）打开记记日记，默认展示历史日记。</a:t>
            </a:r>
          </a:p>
          <a:p>
            <a:r>
              <a:rPr lang="en-US" altLang="zh-CN"/>
              <a:t>2</a:t>
            </a:r>
            <a:r>
              <a:rPr lang="zh-CN" altLang="en-US"/>
              <a:t>）点击右上角的编辑按钮，可以写新日记。</a:t>
            </a:r>
          </a:p>
          <a:p>
            <a:r>
              <a:rPr lang="en-US" altLang="zh-CN"/>
              <a:t>3</a:t>
            </a:r>
            <a:r>
              <a:rPr lang="zh-CN" altLang="en-US"/>
              <a:t>）日记除了输入文字外，还可以添加心情、天气、图片和位置。</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sym typeface="+mn-ea"/>
              </a:rPr>
              <a:t>2</a:t>
            </a:r>
            <a:r>
              <a:rPr lang="zh-CN" altLang="en-US">
                <a:sym typeface="+mn-ea"/>
              </a:rPr>
              <a:t>、常用</a:t>
            </a:r>
            <a:r>
              <a:rPr lang="en-US" altLang="zh-CN">
                <a:sym typeface="+mn-ea"/>
              </a:rPr>
              <a:t>APP</a:t>
            </a:r>
            <a:r>
              <a:rPr lang="zh-CN" altLang="en-US">
                <a:sym typeface="+mn-ea"/>
              </a:rPr>
              <a:t>软件介绍</a:t>
            </a:r>
            <a:endParaRPr lang="zh-CN" altLang="en-US"/>
          </a:p>
        </p:txBody>
      </p:sp>
      <p:sp>
        <p:nvSpPr>
          <p:cNvPr id="3" name="内容占位符 2"/>
          <p:cNvSpPr>
            <a:spLocks noGrp="1"/>
          </p:cNvSpPr>
          <p:nvPr>
            <p:ph idx="1"/>
          </p:nvPr>
        </p:nvSpPr>
        <p:spPr/>
        <p:txBody>
          <a:bodyPr/>
          <a:lstStyle/>
          <a:p>
            <a:r>
              <a:rPr lang="zh-CN" altLang="en-US"/>
              <a:t>保存</a:t>
            </a:r>
          </a:p>
          <a:p>
            <a:r>
              <a:rPr lang="zh-CN" altLang="en-US"/>
              <a:t>日记编辑完，点击保存，</a:t>
            </a:r>
          </a:p>
          <a:p>
            <a:r>
              <a:rPr lang="zh-CN" altLang="en-US"/>
              <a:t>日记就会出现在日记列表里。</a:t>
            </a:r>
          </a:p>
          <a:p>
            <a:r>
              <a:rPr lang="zh-CN" altLang="en-US"/>
              <a:t>并且会在日历中显示出来</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sym typeface="+mn-ea"/>
              </a:rPr>
              <a:t>2</a:t>
            </a:r>
            <a:r>
              <a:rPr lang="zh-CN" altLang="en-US">
                <a:sym typeface="+mn-ea"/>
              </a:rPr>
              <a:t>、常用</a:t>
            </a:r>
            <a:r>
              <a:rPr lang="en-US" altLang="zh-CN">
                <a:sym typeface="+mn-ea"/>
              </a:rPr>
              <a:t>APP</a:t>
            </a:r>
            <a:r>
              <a:rPr lang="zh-CN" altLang="en-US">
                <a:sym typeface="+mn-ea"/>
              </a:rPr>
              <a:t>软件介绍</a:t>
            </a:r>
            <a:endParaRPr lang="zh-CN" altLang="en-US"/>
          </a:p>
        </p:txBody>
      </p:sp>
      <p:sp>
        <p:nvSpPr>
          <p:cNvPr id="3" name="内容占位符 2"/>
          <p:cNvSpPr>
            <a:spLocks noGrp="1"/>
          </p:cNvSpPr>
          <p:nvPr>
            <p:ph idx="1"/>
          </p:nvPr>
        </p:nvSpPr>
        <p:spPr/>
        <p:txBody>
          <a:bodyPr/>
          <a:lstStyle/>
          <a:p>
            <a:r>
              <a:rPr lang="en-US" altLang="zh-CN"/>
              <a:t>2.5</a:t>
            </a:r>
            <a:r>
              <a:rPr lang="zh-CN" altLang="en-US"/>
              <a:t>娱乐活动</a:t>
            </a:r>
          </a:p>
          <a:p>
            <a:r>
              <a:rPr lang="zh-CN" altLang="en-US"/>
              <a:t>看视频</a:t>
            </a:r>
          </a:p>
          <a:p>
            <a:r>
              <a:rPr lang="zh-CN" altLang="en-US"/>
              <a:t>手机不光可以用来聊天、购物、办公、还有强大的娱乐功能。</a:t>
            </a:r>
          </a:p>
          <a:p>
            <a:r>
              <a:rPr lang="zh-CN" altLang="en-US"/>
              <a:t>国内主要的在线视频平台有乐视、爱奇艺、腾讯视频、搜狐视频等。</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sym typeface="+mn-ea"/>
              </a:rPr>
              <a:t>2</a:t>
            </a:r>
            <a:r>
              <a:rPr lang="zh-CN" altLang="en-US">
                <a:sym typeface="+mn-ea"/>
              </a:rPr>
              <a:t>、常用</a:t>
            </a:r>
            <a:r>
              <a:rPr lang="en-US" altLang="zh-CN">
                <a:sym typeface="+mn-ea"/>
              </a:rPr>
              <a:t>APP</a:t>
            </a:r>
            <a:r>
              <a:rPr lang="zh-CN" altLang="en-US">
                <a:sym typeface="+mn-ea"/>
              </a:rPr>
              <a:t>软件介绍</a:t>
            </a:r>
            <a:endParaRPr lang="zh-CN" altLang="en-US"/>
          </a:p>
        </p:txBody>
      </p:sp>
      <p:sp>
        <p:nvSpPr>
          <p:cNvPr id="3" name="内容占位符 2"/>
          <p:cNvSpPr>
            <a:spLocks noGrp="1"/>
          </p:cNvSpPr>
          <p:nvPr>
            <p:ph idx="1"/>
          </p:nvPr>
        </p:nvSpPr>
        <p:spPr/>
        <p:txBody>
          <a:bodyPr/>
          <a:lstStyle/>
          <a:p>
            <a:r>
              <a:rPr lang="zh-CN" altLang="en-US" dirty="0" smtClean="0"/>
              <a:t>优酷视频</a:t>
            </a:r>
            <a:endParaRPr lang="en-US" altLang="zh-CN" dirty="0" smtClean="0"/>
          </a:p>
          <a:p>
            <a:r>
              <a:rPr lang="zh-CN" altLang="en-US" dirty="0" smtClean="0"/>
              <a:t>最</a:t>
            </a:r>
            <a:r>
              <a:rPr lang="zh-CN" altLang="en-US" dirty="0"/>
              <a:t>常用</a:t>
            </a:r>
            <a:r>
              <a:rPr lang="zh-CN" altLang="en-US" dirty="0" smtClean="0"/>
              <a:t>的三</a:t>
            </a:r>
            <a:r>
              <a:rPr lang="zh-CN" altLang="en-US" dirty="0"/>
              <a:t>个功能分别是搜索、历史记录和离线视频。</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sym typeface="+mn-ea"/>
              </a:rPr>
              <a:t>2</a:t>
            </a:r>
            <a:r>
              <a:rPr lang="zh-CN" altLang="en-US">
                <a:sym typeface="+mn-ea"/>
              </a:rPr>
              <a:t>、常用</a:t>
            </a:r>
            <a:r>
              <a:rPr lang="en-US" altLang="zh-CN">
                <a:sym typeface="+mn-ea"/>
              </a:rPr>
              <a:t>APP</a:t>
            </a:r>
            <a:r>
              <a:rPr lang="zh-CN" altLang="en-US">
                <a:sym typeface="+mn-ea"/>
              </a:rPr>
              <a:t>软件介绍</a:t>
            </a:r>
            <a:endParaRPr lang="zh-CN" altLang="en-US"/>
          </a:p>
        </p:txBody>
      </p:sp>
      <p:sp>
        <p:nvSpPr>
          <p:cNvPr id="3" name="内容占位符 2"/>
          <p:cNvSpPr>
            <a:spLocks noGrp="1"/>
          </p:cNvSpPr>
          <p:nvPr>
            <p:ph idx="1"/>
          </p:nvPr>
        </p:nvSpPr>
        <p:spPr/>
        <p:txBody>
          <a:bodyPr/>
          <a:lstStyle/>
          <a:p>
            <a:r>
              <a:rPr lang="zh-CN" altLang="en-US" dirty="0"/>
              <a:t>搜索</a:t>
            </a:r>
          </a:p>
          <a:p>
            <a:r>
              <a:rPr lang="zh-CN" altLang="en-US" dirty="0"/>
              <a:t>当需要看电视时，直接在搜索</a:t>
            </a:r>
            <a:r>
              <a:rPr lang="zh-CN" altLang="en-US" dirty="0" smtClean="0"/>
              <a:t>栏</a:t>
            </a:r>
            <a:endParaRPr lang="en-US" altLang="zh-CN" dirty="0" smtClean="0"/>
          </a:p>
          <a:p>
            <a:r>
              <a:rPr lang="zh-CN" altLang="en-US" dirty="0" smtClean="0"/>
              <a:t>中</a:t>
            </a:r>
            <a:r>
              <a:rPr lang="zh-CN" altLang="en-US" dirty="0"/>
              <a:t>输入想看的视频的名字</a:t>
            </a:r>
            <a:r>
              <a:rPr lang="zh-CN" altLang="en-US" dirty="0" smtClean="0"/>
              <a:t>，</a:t>
            </a:r>
            <a:endParaRPr lang="en-US" altLang="zh-CN" dirty="0" smtClean="0"/>
          </a:p>
          <a:p>
            <a:r>
              <a:rPr lang="zh-CN" altLang="en-US" dirty="0" smtClean="0"/>
              <a:t>即</a:t>
            </a:r>
            <a:r>
              <a:rPr lang="zh-CN" altLang="en-US" dirty="0"/>
              <a:t>可出现相关的视频列表</a:t>
            </a:r>
            <a:r>
              <a:rPr lang="zh-CN" altLang="en-US" dirty="0" smtClean="0"/>
              <a:t>，</a:t>
            </a:r>
            <a:endParaRPr lang="en-US" altLang="zh-CN" dirty="0" smtClean="0"/>
          </a:p>
          <a:p>
            <a:r>
              <a:rPr lang="zh-CN" altLang="en-US" dirty="0" smtClean="0"/>
              <a:t>例</a:t>
            </a:r>
            <a:r>
              <a:rPr lang="zh-CN" altLang="en-US" dirty="0"/>
              <a:t>如，我们输入【人民的名义</a:t>
            </a:r>
            <a:r>
              <a:rPr lang="zh-CN" altLang="en-US" dirty="0" smtClean="0"/>
              <a:t>】，</a:t>
            </a:r>
            <a:endParaRPr lang="en-US" altLang="zh-CN" dirty="0" smtClean="0"/>
          </a:p>
          <a:p>
            <a:r>
              <a:rPr lang="zh-CN" altLang="en-US" dirty="0" smtClean="0"/>
              <a:t>得</a:t>
            </a:r>
            <a:r>
              <a:rPr lang="zh-CN" altLang="en-US" dirty="0"/>
              <a:t>到下面的结果。</a:t>
            </a:r>
          </a:p>
        </p:txBody>
      </p:sp>
      <p:pic>
        <p:nvPicPr>
          <p:cNvPr id="7171" name="Picture 3"/>
          <p:cNvPicPr>
            <a:picLocks noChangeAspect="1" noChangeArrowheads="1"/>
          </p:cNvPicPr>
          <p:nvPr/>
        </p:nvPicPr>
        <p:blipFill>
          <a:blip r:embed="rId2" cstate="print"/>
          <a:srcRect/>
          <a:stretch>
            <a:fillRect/>
          </a:stretch>
        </p:blipFill>
        <p:spPr bwMode="auto">
          <a:xfrm>
            <a:off x="6150280" y="1330658"/>
            <a:ext cx="2605348" cy="4631729"/>
          </a:xfrm>
          <a:prstGeom prst="rect">
            <a:avLst/>
          </a:prstGeom>
          <a:noFill/>
          <a:ln w="9525">
            <a:noFill/>
            <a:miter lim="800000"/>
            <a:headEnd/>
            <a:tailEnd/>
          </a:ln>
        </p:spPr>
      </p:pic>
      <p:pic>
        <p:nvPicPr>
          <p:cNvPr id="7172" name="Picture 4"/>
          <p:cNvPicPr>
            <a:picLocks noChangeAspect="1" noChangeArrowheads="1"/>
          </p:cNvPicPr>
          <p:nvPr/>
        </p:nvPicPr>
        <p:blipFill>
          <a:blip r:embed="rId3" cstate="print"/>
          <a:srcRect/>
          <a:stretch>
            <a:fillRect/>
          </a:stretch>
        </p:blipFill>
        <p:spPr bwMode="auto">
          <a:xfrm>
            <a:off x="9269259" y="1492915"/>
            <a:ext cx="2509381" cy="4461122"/>
          </a:xfrm>
          <a:prstGeom prst="rect">
            <a:avLst/>
          </a:prstGeom>
          <a:noFill/>
          <a:ln w="9525">
            <a:noFill/>
            <a:miter lim="800000"/>
            <a:headEnd/>
            <a:tailEnd/>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sym typeface="+mn-ea"/>
              </a:rPr>
              <a:t>2</a:t>
            </a:r>
            <a:r>
              <a:rPr lang="zh-CN" altLang="en-US">
                <a:sym typeface="+mn-ea"/>
              </a:rPr>
              <a:t>、常用</a:t>
            </a:r>
            <a:r>
              <a:rPr lang="en-US" altLang="zh-CN">
                <a:sym typeface="+mn-ea"/>
              </a:rPr>
              <a:t>APP</a:t>
            </a:r>
            <a:r>
              <a:rPr lang="zh-CN" altLang="en-US">
                <a:sym typeface="+mn-ea"/>
              </a:rPr>
              <a:t>软件介绍</a:t>
            </a:r>
            <a:endParaRPr lang="zh-CN" altLang="en-US"/>
          </a:p>
        </p:txBody>
      </p:sp>
      <p:sp>
        <p:nvSpPr>
          <p:cNvPr id="3" name="内容占位符 2"/>
          <p:cNvSpPr>
            <a:spLocks noGrp="1"/>
          </p:cNvSpPr>
          <p:nvPr>
            <p:ph idx="1"/>
          </p:nvPr>
        </p:nvSpPr>
        <p:spPr/>
        <p:txBody>
          <a:bodyPr/>
          <a:lstStyle/>
          <a:p>
            <a:r>
              <a:rPr lang="zh-CN" altLang="en-US" dirty="0"/>
              <a:t>听音乐</a:t>
            </a:r>
          </a:p>
          <a:p>
            <a:r>
              <a:rPr lang="zh-CN" altLang="en-US" dirty="0"/>
              <a:t>在智能手机出现之前，听音乐都是现在电脑上下载，然后导入到</a:t>
            </a:r>
            <a:r>
              <a:rPr lang="en-US" altLang="zh-CN" dirty="0"/>
              <a:t>MP3</a:t>
            </a:r>
            <a:r>
              <a:rPr lang="zh-CN" altLang="en-US" dirty="0"/>
              <a:t>或者功能手机，智能手机出现后，常用播放软件都具有了在线听歌以及音乐下载功能。</a:t>
            </a:r>
          </a:p>
        </p:txBody>
      </p:sp>
      <p:pic>
        <p:nvPicPr>
          <p:cNvPr id="9219" name="Picture 3"/>
          <p:cNvPicPr>
            <a:picLocks noChangeAspect="1" noChangeArrowheads="1"/>
          </p:cNvPicPr>
          <p:nvPr/>
        </p:nvPicPr>
        <p:blipFill>
          <a:blip r:embed="rId2" cstate="print"/>
          <a:srcRect/>
          <a:stretch>
            <a:fillRect/>
          </a:stretch>
        </p:blipFill>
        <p:spPr bwMode="auto">
          <a:xfrm>
            <a:off x="2667000" y="-2667000"/>
            <a:ext cx="6858000" cy="12192000"/>
          </a:xfrm>
          <a:prstGeom prst="rect">
            <a:avLst/>
          </a:prstGeom>
          <a:noFill/>
          <a:ln w="9525">
            <a:noFill/>
            <a:miter lim="800000"/>
            <a:headEnd/>
            <a:tailEnd/>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sym typeface="+mn-ea"/>
              </a:rPr>
              <a:t>2</a:t>
            </a:r>
            <a:r>
              <a:rPr lang="zh-CN" altLang="en-US">
                <a:sym typeface="+mn-ea"/>
              </a:rPr>
              <a:t>、常用</a:t>
            </a:r>
            <a:r>
              <a:rPr lang="en-US" altLang="zh-CN">
                <a:sym typeface="+mn-ea"/>
              </a:rPr>
              <a:t>APP</a:t>
            </a:r>
            <a:r>
              <a:rPr lang="zh-CN" altLang="en-US">
                <a:sym typeface="+mn-ea"/>
              </a:rPr>
              <a:t>软件介绍</a:t>
            </a:r>
            <a:endParaRPr lang="zh-CN" altLang="en-US"/>
          </a:p>
        </p:txBody>
      </p:sp>
      <p:sp>
        <p:nvSpPr>
          <p:cNvPr id="3" name="内容占位符 2"/>
          <p:cNvSpPr>
            <a:spLocks noGrp="1"/>
          </p:cNvSpPr>
          <p:nvPr>
            <p:ph idx="1"/>
          </p:nvPr>
        </p:nvSpPr>
        <p:spPr/>
        <p:txBody>
          <a:bodyPr/>
          <a:lstStyle/>
          <a:p>
            <a:r>
              <a:rPr lang="en-US" altLang="zh-CN" dirty="0" smtClean="0"/>
              <a:t>  QQ</a:t>
            </a:r>
            <a:r>
              <a:rPr lang="zh-CN" altLang="en-US" dirty="0" smtClean="0"/>
              <a:t>音乐</a:t>
            </a:r>
            <a:endParaRPr lang="en-US" altLang="zh-CN" dirty="0" smtClean="0"/>
          </a:p>
          <a:p>
            <a:r>
              <a:rPr lang="en-US" altLang="zh-CN" dirty="0" smtClean="0"/>
              <a:t>QQ</a:t>
            </a:r>
            <a:r>
              <a:rPr lang="zh-CN" altLang="en-US" dirty="0" smtClean="0"/>
              <a:t>音乐音</a:t>
            </a:r>
            <a:r>
              <a:rPr lang="zh-CN" altLang="en-US" dirty="0"/>
              <a:t>乐就是一 专业的社交在线音乐软件</a:t>
            </a:r>
            <a:r>
              <a:rPr lang="zh-CN" altLang="en-US" dirty="0" smtClean="0"/>
              <a:t>。</a:t>
            </a:r>
            <a:endParaRPr lang="en-US" altLang="zh-CN" dirty="0" smtClean="0"/>
          </a:p>
          <a:p>
            <a:r>
              <a:rPr lang="zh-CN" altLang="en-US" dirty="0" smtClean="0"/>
              <a:t>类</a:t>
            </a:r>
            <a:r>
              <a:rPr lang="zh-CN" altLang="en-US" dirty="0"/>
              <a:t>似的选择还有虾米音乐</a:t>
            </a:r>
            <a:r>
              <a:rPr lang="zh-CN" altLang="en-US" dirty="0" smtClean="0"/>
              <a:t>、、</a:t>
            </a:r>
            <a:endParaRPr lang="en-US" altLang="zh-CN" dirty="0" smtClean="0"/>
          </a:p>
          <a:p>
            <a:r>
              <a:rPr lang="zh-CN" altLang="en-US" dirty="0" smtClean="0"/>
              <a:t>酷</a:t>
            </a:r>
            <a:r>
              <a:rPr lang="zh-CN" altLang="en-US" dirty="0"/>
              <a:t>狗音乐、酷我音乐、天天动听</a:t>
            </a:r>
            <a:r>
              <a:rPr lang="zh-CN" altLang="en-US" dirty="0" smtClean="0"/>
              <a:t>、</a:t>
            </a:r>
            <a:endParaRPr lang="en-US" altLang="zh-CN" dirty="0" smtClean="0"/>
          </a:p>
          <a:p>
            <a:r>
              <a:rPr lang="zh-CN" altLang="en-US" dirty="0" smtClean="0"/>
              <a:t>百</a:t>
            </a:r>
            <a:r>
              <a:rPr lang="zh-CN" altLang="en-US" dirty="0"/>
              <a:t>度音乐等。</a:t>
            </a:r>
            <a:r>
              <a:rPr lang="en-US" altLang="zh-CN" dirty="0"/>
              <a:t>                                                                                                                                                                                                                                                                                                                                                                                                                                                                                                                                                                                                                                                                                                                                                                                                                                                                                                                                                                                                                                                                                                                                                                                                                                                                                                                                                                                                                                                                                                                                                                                                                                                                                                                                                                                                                                                                                                                                                                                                                                                                                                                                                                                                                                                                                                                                                                                                                                                                                                                                                                                                                                                                                                                                                                                                                                                                                                                                                                                                                                                                                                                                                                                                                                                                                                                                                                                                                                                                                                                                                                                                                                                                                                                                                                                                                                                                                                                                                                                                                                                                                                                                                                                                                                                                                                                                                                                                                                                                                                                                                                                                                                                                                                                                                                                                                                                                                                                                                                                                                                                                                                                                                                                                                                                                                                                                                                                                                                                                                                                                                                                                                                                                                                                                                                                                                                                                                                                                                                                                                                                                                                                                                                                                                                                                                                                                                                                                                                                                                                                                                                                                                                                                                                                                                                                                                                                                                                                                                                                                                                                                                                                                                                                                                                                                                                                                                                                                                                                                                                                                                                                                                                                                                                                                                                                                                                                                                                                                                                                                                                                                                                                                                                                                                                                                                                                                                                                                                                                                                                                                                                                                                                                                                                                                                                                                                                                                                                                                                                                                                                                                                                                                                                                      </a:t>
            </a:r>
          </a:p>
        </p:txBody>
      </p:sp>
      <p:pic>
        <p:nvPicPr>
          <p:cNvPr id="8195" name="Picture 3"/>
          <p:cNvPicPr>
            <a:picLocks noChangeAspect="1" noChangeArrowheads="1"/>
          </p:cNvPicPr>
          <p:nvPr/>
        </p:nvPicPr>
        <p:blipFill>
          <a:blip r:embed="rId2" cstate="print"/>
          <a:srcRect/>
          <a:stretch>
            <a:fillRect/>
          </a:stretch>
        </p:blipFill>
        <p:spPr bwMode="auto">
          <a:xfrm>
            <a:off x="8425255" y="513567"/>
            <a:ext cx="3392008" cy="6030236"/>
          </a:xfrm>
          <a:prstGeom prst="rect">
            <a:avLst/>
          </a:prstGeom>
          <a:noFill/>
          <a:ln w="9525">
            <a:noFill/>
            <a:miter lim="800000"/>
            <a:headEnd/>
            <a:tailEnd/>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sym typeface="+mn-ea"/>
              </a:rPr>
              <a:t>2</a:t>
            </a:r>
            <a:r>
              <a:rPr lang="zh-CN" altLang="en-US">
                <a:sym typeface="+mn-ea"/>
              </a:rPr>
              <a:t>、常用</a:t>
            </a:r>
            <a:r>
              <a:rPr lang="en-US" altLang="zh-CN">
                <a:sym typeface="+mn-ea"/>
              </a:rPr>
              <a:t>APP</a:t>
            </a:r>
            <a:r>
              <a:rPr lang="zh-CN" altLang="en-US">
                <a:sym typeface="+mn-ea"/>
              </a:rPr>
              <a:t>软件介绍</a:t>
            </a:r>
            <a:endParaRPr lang="zh-CN" altLang="en-US"/>
          </a:p>
        </p:txBody>
      </p:sp>
      <p:sp>
        <p:nvSpPr>
          <p:cNvPr id="3" name="内容占位符 2"/>
          <p:cNvSpPr>
            <a:spLocks noGrp="1"/>
          </p:cNvSpPr>
          <p:nvPr>
            <p:ph idx="1"/>
          </p:nvPr>
        </p:nvSpPr>
        <p:spPr/>
        <p:txBody>
          <a:bodyPr/>
          <a:lstStyle/>
          <a:p>
            <a:r>
              <a:rPr lang="zh-CN" altLang="en-US" dirty="0"/>
              <a:t>搜索歌曲</a:t>
            </a:r>
          </a:p>
          <a:p>
            <a:r>
              <a:rPr lang="zh-CN" altLang="en-US" dirty="0"/>
              <a:t>直接在主页的搜索栏输入歌名</a:t>
            </a:r>
            <a:r>
              <a:rPr lang="zh-CN" altLang="en-US" dirty="0" smtClean="0"/>
              <a:t>，</a:t>
            </a:r>
            <a:endParaRPr lang="en-US" altLang="zh-CN" dirty="0" smtClean="0"/>
          </a:p>
          <a:p>
            <a:r>
              <a:rPr lang="zh-CN" altLang="en-US" dirty="0" smtClean="0"/>
              <a:t>例</a:t>
            </a:r>
            <a:r>
              <a:rPr lang="zh-CN" altLang="en-US" dirty="0"/>
              <a:t>如，输入【传奇】搜索结果如图</a:t>
            </a:r>
            <a:endParaRPr lang="en-US" altLang="zh-CN" dirty="0"/>
          </a:p>
        </p:txBody>
      </p:sp>
      <p:pic>
        <p:nvPicPr>
          <p:cNvPr id="10242" name="Picture 2"/>
          <p:cNvPicPr>
            <a:picLocks noChangeAspect="1" noChangeArrowheads="1"/>
          </p:cNvPicPr>
          <p:nvPr/>
        </p:nvPicPr>
        <p:blipFill>
          <a:blip r:embed="rId2" cstate="print"/>
          <a:srcRect/>
          <a:stretch>
            <a:fillRect/>
          </a:stretch>
        </p:blipFill>
        <p:spPr bwMode="auto">
          <a:xfrm flipH="1">
            <a:off x="7966552" y="849866"/>
            <a:ext cx="2667940" cy="4743005"/>
          </a:xfrm>
          <a:prstGeom prst="rect">
            <a:avLst/>
          </a:prstGeom>
          <a:noFill/>
          <a:ln w="9525">
            <a:noFill/>
            <a:miter lim="800000"/>
            <a:headEnd/>
            <a:tailEnd/>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sym typeface="+mn-ea"/>
              </a:rPr>
              <a:t>2</a:t>
            </a:r>
            <a:r>
              <a:rPr lang="zh-CN" altLang="en-US">
                <a:sym typeface="+mn-ea"/>
              </a:rPr>
              <a:t>、常用</a:t>
            </a:r>
            <a:r>
              <a:rPr lang="en-US" altLang="zh-CN">
                <a:sym typeface="+mn-ea"/>
              </a:rPr>
              <a:t>APP</a:t>
            </a:r>
            <a:r>
              <a:rPr lang="zh-CN" altLang="en-US">
                <a:sym typeface="+mn-ea"/>
              </a:rPr>
              <a:t>软件介绍</a:t>
            </a:r>
            <a:endParaRPr lang="zh-CN" altLang="en-US"/>
          </a:p>
        </p:txBody>
      </p:sp>
      <p:sp>
        <p:nvSpPr>
          <p:cNvPr id="3" name="内容占位符 2"/>
          <p:cNvSpPr>
            <a:spLocks noGrp="1"/>
          </p:cNvSpPr>
          <p:nvPr>
            <p:ph idx="1"/>
          </p:nvPr>
        </p:nvSpPr>
        <p:spPr/>
        <p:txBody>
          <a:bodyPr/>
          <a:lstStyle/>
          <a:p>
            <a:r>
              <a:rPr lang="zh-CN" altLang="en-US"/>
              <a:t>玩游戏</a:t>
            </a:r>
          </a:p>
          <a:p>
            <a:r>
              <a:rPr lang="zh-CN" altLang="en-US"/>
              <a:t>开心消消乐、欢乐斗地主、欢乐麻将等</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sym typeface="+mn-ea"/>
              </a:rPr>
              <a:t>2</a:t>
            </a:r>
            <a:r>
              <a:rPr lang="zh-CN" altLang="en-US">
                <a:sym typeface="+mn-ea"/>
              </a:rPr>
              <a:t>、常用</a:t>
            </a:r>
            <a:r>
              <a:rPr lang="en-US" altLang="zh-CN">
                <a:sym typeface="+mn-ea"/>
              </a:rPr>
              <a:t>APP</a:t>
            </a:r>
            <a:r>
              <a:rPr lang="zh-CN" altLang="en-US">
                <a:sym typeface="+mn-ea"/>
              </a:rPr>
              <a:t>软件介绍</a:t>
            </a:r>
            <a:endParaRPr lang="zh-CN" altLang="en-US"/>
          </a:p>
        </p:txBody>
      </p:sp>
      <p:sp>
        <p:nvSpPr>
          <p:cNvPr id="3" name="内容占位符 2"/>
          <p:cNvSpPr>
            <a:spLocks noGrp="1"/>
          </p:cNvSpPr>
          <p:nvPr>
            <p:ph idx="1"/>
          </p:nvPr>
        </p:nvSpPr>
        <p:spPr/>
        <p:txBody>
          <a:bodyPr/>
          <a:lstStyle/>
          <a:p>
            <a:r>
              <a:rPr lang="zh-CN" altLang="en-US"/>
              <a:t>其他应用</a:t>
            </a:r>
          </a:p>
          <a:p>
            <a:r>
              <a:rPr lang="zh-CN" altLang="en-US"/>
              <a:t>美图秀秀</a:t>
            </a:r>
          </a:p>
          <a:p>
            <a:r>
              <a:rPr lang="zh-CN" altLang="en-US"/>
              <a:t>美图秀秀是一款图片增强应用，通过内置的滤镜和工具可以使手机拍出的照片更加精致美丽，能够实现人像美容、美化图片、拼图、分享等功能。</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手机的选择与使用</a:t>
            </a:r>
          </a:p>
        </p:txBody>
      </p:sp>
      <p:sp>
        <p:nvSpPr>
          <p:cNvPr id="3" name="内容占位符 2"/>
          <p:cNvSpPr>
            <a:spLocks noGrp="1"/>
          </p:cNvSpPr>
          <p:nvPr>
            <p:ph idx="1"/>
          </p:nvPr>
        </p:nvSpPr>
        <p:spPr/>
        <p:txBody>
          <a:bodyPr/>
          <a:lstStyle/>
          <a:p>
            <a:r>
              <a:rPr lang="en-US" altLang="zh-CN"/>
              <a:t>SIM</a:t>
            </a:r>
            <a:r>
              <a:rPr lang="zh-CN" altLang="en-US"/>
              <a:t>卡和网络运营商的选择</a:t>
            </a:r>
          </a:p>
          <a:p>
            <a:r>
              <a:rPr lang="en-US" altLang="zh-CN"/>
              <a:t>SIM</a:t>
            </a:r>
            <a:r>
              <a:rPr lang="zh-CN" altLang="en-US"/>
              <a:t>卡俗称电话卡。</a:t>
            </a:r>
          </a:p>
          <a:p>
            <a:endParaRPr lang="zh-CN" altLang="en-US"/>
          </a:p>
        </p:txBody>
      </p:sp>
      <p:pic>
        <p:nvPicPr>
          <p:cNvPr id="4" name="图片 3"/>
          <p:cNvPicPr>
            <a:picLocks noChangeAspect="1"/>
          </p:cNvPicPr>
          <p:nvPr/>
        </p:nvPicPr>
        <p:blipFill>
          <a:blip r:embed="rId2" cstate="print"/>
          <a:stretch>
            <a:fillRect/>
          </a:stretch>
        </p:blipFill>
        <p:spPr>
          <a:xfrm>
            <a:off x="6305550" y="2948940"/>
            <a:ext cx="4742815" cy="3047365"/>
          </a:xfrm>
          <a:prstGeom prst="rect">
            <a:avLst/>
          </a:prstGeom>
        </p:spPr>
      </p:pic>
      <p:pic>
        <p:nvPicPr>
          <p:cNvPr id="5" name="图片 4"/>
          <p:cNvPicPr>
            <a:picLocks noChangeAspect="1"/>
          </p:cNvPicPr>
          <p:nvPr/>
        </p:nvPicPr>
        <p:blipFill>
          <a:blip r:embed="rId3" cstate="print"/>
          <a:stretch>
            <a:fillRect/>
          </a:stretch>
        </p:blipFill>
        <p:spPr>
          <a:xfrm>
            <a:off x="1271905" y="3639185"/>
            <a:ext cx="4104640" cy="2538095"/>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3</a:t>
            </a:r>
            <a:r>
              <a:rPr lang="zh-CN" altLang="en-US"/>
              <a:t>、手机在日常上中的应用</a:t>
            </a:r>
            <a:endParaRPr lang="en-US" altLang="zh-CN"/>
          </a:p>
        </p:txBody>
      </p:sp>
      <p:sp>
        <p:nvSpPr>
          <p:cNvPr id="3" name="内容占位符 2"/>
          <p:cNvSpPr>
            <a:spLocks noGrp="1"/>
          </p:cNvSpPr>
          <p:nvPr>
            <p:ph idx="1"/>
          </p:nvPr>
        </p:nvSpPr>
        <p:spPr/>
        <p:txBody>
          <a:bodyPr/>
          <a:lstStyle/>
          <a:p>
            <a:r>
              <a:rPr lang="zh-CN" altLang="en-US"/>
              <a:t>一、微信</a:t>
            </a:r>
          </a:p>
          <a:p>
            <a:r>
              <a:rPr lang="zh-CN" altLang="en-US"/>
              <a:t>二、</a:t>
            </a:r>
            <a:r>
              <a:rPr lang="en-US" altLang="zh-CN"/>
              <a:t>QQ</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a:t>微信</a:t>
            </a:r>
            <a:r>
              <a:rPr lang="en-US" altLang="zh-CN"/>
              <a:t>—</a:t>
            </a:r>
            <a:r>
              <a:rPr lang="zh-CN" altLang="en-US"/>
              <a:t>注册</a:t>
            </a:r>
            <a:br>
              <a:rPr lang="zh-CN" altLang="en-US"/>
            </a:br>
            <a:endParaRPr lang="zh-CN" altLang="en-US"/>
          </a:p>
        </p:txBody>
      </p:sp>
      <p:sp>
        <p:nvSpPr>
          <p:cNvPr id="3" name="内容占位符 2"/>
          <p:cNvSpPr>
            <a:spLocks noGrp="1"/>
          </p:cNvSpPr>
          <p:nvPr>
            <p:ph idx="1"/>
          </p:nvPr>
        </p:nvSpPr>
        <p:spPr/>
        <p:txBody>
          <a:bodyPr/>
          <a:lstStyle/>
          <a:p>
            <a:r>
              <a:rPr lang="zh-CN" altLang="en-US"/>
              <a:t>下载、安装、注册：</a:t>
            </a:r>
          </a:p>
          <a:p>
            <a:r>
              <a:rPr lang="zh-CN" altLang="en-US"/>
              <a:t>下载：应用商店、腾讯官网、豌豆荚等</a:t>
            </a:r>
          </a:p>
          <a:p>
            <a:r>
              <a:rPr lang="zh-CN" altLang="en-US"/>
              <a:t>注册：昵称、手机号、密码</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a:t/>
            </a:r>
            <a:br>
              <a:rPr lang="zh-CN" altLang="en-US"/>
            </a:br>
            <a:r>
              <a:rPr lang="zh-CN" altLang="en-US"/>
              <a:t>微信</a:t>
            </a:r>
            <a:r>
              <a:rPr lang="en-US" altLang="zh-CN"/>
              <a:t>—</a:t>
            </a:r>
            <a:r>
              <a:rPr lang="zh-CN" altLang="en-US"/>
              <a:t>添加好友</a:t>
            </a:r>
            <a:br>
              <a:rPr lang="zh-CN" altLang="en-US"/>
            </a:br>
            <a:endParaRPr lang="zh-CN" altLang="en-US"/>
          </a:p>
        </p:txBody>
      </p:sp>
      <p:sp>
        <p:nvSpPr>
          <p:cNvPr id="3" name="内容占位符 2"/>
          <p:cNvSpPr>
            <a:spLocks noGrp="1"/>
          </p:cNvSpPr>
          <p:nvPr>
            <p:ph idx="1"/>
          </p:nvPr>
        </p:nvSpPr>
        <p:spPr/>
        <p:txBody>
          <a:bodyPr/>
          <a:lstStyle/>
          <a:p>
            <a:r>
              <a:rPr lang="zh-CN" altLang="en-US"/>
              <a:t>点击右上角的</a:t>
            </a:r>
            <a:r>
              <a:rPr lang="en-US" altLang="zh-CN"/>
              <a:t>“+”</a:t>
            </a:r>
          </a:p>
          <a:p>
            <a:r>
              <a:rPr lang="zh-CN" altLang="en-US"/>
              <a:t>添加朋友</a:t>
            </a:r>
          </a:p>
          <a:p>
            <a:r>
              <a:rPr lang="zh-CN" altLang="en-US"/>
              <a:t>输入对方的微信号（通常是手机号）</a:t>
            </a:r>
          </a:p>
          <a:p>
            <a:r>
              <a:rPr lang="zh-CN" altLang="en-US"/>
              <a:t>点击</a:t>
            </a:r>
            <a:r>
              <a:rPr lang="en-US" altLang="zh-CN"/>
              <a:t>“</a:t>
            </a:r>
            <a:r>
              <a:rPr lang="zh-CN" altLang="en-US"/>
              <a:t>添加到通信录</a:t>
            </a:r>
            <a:r>
              <a:rPr lang="en-US" altLang="zh-CN"/>
              <a:t>”</a:t>
            </a:r>
            <a:r>
              <a:rPr lang="zh-CN" altLang="en-US"/>
              <a:t>发出添加申请</a:t>
            </a:r>
          </a:p>
          <a:p>
            <a:r>
              <a:rPr lang="zh-CN" altLang="en-US"/>
              <a:t>对方同意后成为好友</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微信</a:t>
            </a:r>
            <a:r>
              <a:rPr lang="en-US" altLang="zh-CN"/>
              <a:t>—</a:t>
            </a:r>
            <a:r>
              <a:rPr lang="zh-CN" altLang="en-US"/>
              <a:t>聊天对话</a:t>
            </a:r>
          </a:p>
        </p:txBody>
      </p:sp>
      <p:sp>
        <p:nvSpPr>
          <p:cNvPr id="3" name="内容占位符 2"/>
          <p:cNvSpPr>
            <a:spLocks noGrp="1"/>
          </p:cNvSpPr>
          <p:nvPr>
            <p:ph idx="1"/>
          </p:nvPr>
        </p:nvSpPr>
        <p:spPr/>
        <p:txBody>
          <a:bodyPr/>
          <a:lstStyle/>
          <a:p>
            <a:r>
              <a:rPr lang="zh-CN" altLang="en-US"/>
              <a:t>文字信息</a:t>
            </a:r>
          </a:p>
          <a:p>
            <a:r>
              <a:rPr lang="zh-CN" altLang="en-US"/>
              <a:t>聊天对话</a:t>
            </a:r>
          </a:p>
          <a:p>
            <a:r>
              <a:rPr lang="zh-CN" altLang="en-US"/>
              <a:t>通讯中好友</a:t>
            </a:r>
          </a:p>
          <a:p>
            <a:r>
              <a:rPr lang="zh-CN" altLang="en-US"/>
              <a:t>语音</a:t>
            </a:r>
          </a:p>
          <a:p>
            <a:r>
              <a:rPr lang="zh-CN" altLang="en-US"/>
              <a:t>语音按钮</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a:t>微信</a:t>
            </a:r>
            <a:r>
              <a:rPr lang="en-US" altLang="zh-CN"/>
              <a:t>—</a:t>
            </a:r>
            <a:r>
              <a:rPr lang="zh-CN" altLang="en-US"/>
              <a:t>常用功能</a:t>
            </a:r>
          </a:p>
        </p:txBody>
      </p:sp>
      <p:sp>
        <p:nvSpPr>
          <p:cNvPr id="3" name="内容占位符 2"/>
          <p:cNvSpPr>
            <a:spLocks noGrp="1"/>
          </p:cNvSpPr>
          <p:nvPr>
            <p:ph idx="1"/>
          </p:nvPr>
        </p:nvSpPr>
        <p:spPr/>
        <p:txBody>
          <a:bodyPr/>
          <a:lstStyle/>
          <a:p>
            <a:r>
              <a:rPr lang="zh-CN" altLang="en-US"/>
              <a:t>选择其他功能</a:t>
            </a:r>
            <a:r>
              <a:rPr lang="en-US" altLang="zh-CN"/>
              <a:t>:</a:t>
            </a:r>
          </a:p>
          <a:p>
            <a:r>
              <a:rPr lang="zh-CN" altLang="en-US"/>
              <a:t>文字信息编辑右侧的</a:t>
            </a:r>
            <a:r>
              <a:rPr lang="en-US" altLang="zh-CN"/>
              <a:t>“+”</a:t>
            </a:r>
          </a:p>
          <a:p>
            <a:r>
              <a:rPr lang="en-US" altLang="zh-CN"/>
              <a:t>1.</a:t>
            </a:r>
            <a:r>
              <a:rPr lang="zh-CN" altLang="en-US"/>
              <a:t>发送图片、视频、收藏文件；</a:t>
            </a:r>
          </a:p>
          <a:p>
            <a:r>
              <a:rPr lang="en-US" altLang="zh-CN"/>
              <a:t>2.</a:t>
            </a:r>
            <a:r>
              <a:rPr lang="zh-CN" altLang="en-US"/>
              <a:t>发红包、转账；</a:t>
            </a:r>
          </a:p>
          <a:p>
            <a:r>
              <a:rPr lang="en-US" altLang="zh-CN"/>
              <a:t>3.</a:t>
            </a:r>
            <a:r>
              <a:rPr lang="zh-CN" altLang="en-US"/>
              <a:t>位置共享；</a:t>
            </a:r>
          </a:p>
          <a:p>
            <a:r>
              <a:rPr lang="en-US" altLang="zh-CN"/>
              <a:t>4.</a:t>
            </a:r>
            <a:r>
              <a:rPr lang="zh-CN" altLang="en-US"/>
              <a:t>语音、视频聊天；</a:t>
            </a:r>
          </a:p>
          <a:p>
            <a:r>
              <a:rPr lang="en-US" altLang="zh-CN"/>
              <a:t>5.</a:t>
            </a:r>
            <a:r>
              <a:rPr lang="zh-CN" altLang="en-US"/>
              <a:t>发好友名片</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微信</a:t>
            </a:r>
            <a:r>
              <a:rPr lang="en-US" altLang="zh-CN"/>
              <a:t>-</a:t>
            </a:r>
            <a:r>
              <a:rPr lang="zh-CN" altLang="en-US"/>
              <a:t>群聊</a:t>
            </a:r>
          </a:p>
        </p:txBody>
      </p:sp>
      <p:sp>
        <p:nvSpPr>
          <p:cNvPr id="3" name="内容占位符 2"/>
          <p:cNvSpPr>
            <a:spLocks noGrp="1"/>
          </p:cNvSpPr>
          <p:nvPr>
            <p:ph idx="1"/>
          </p:nvPr>
        </p:nvSpPr>
        <p:spPr/>
        <p:txBody>
          <a:bodyPr/>
          <a:lstStyle/>
          <a:p>
            <a:r>
              <a:rPr lang="zh-CN" altLang="en-US"/>
              <a:t>范围内分享：</a:t>
            </a:r>
            <a:r>
              <a:rPr lang="en-US" altLang="zh-CN"/>
              <a:t>“</a:t>
            </a:r>
            <a:r>
              <a:rPr lang="zh-CN" altLang="en-US"/>
              <a:t>圈</a:t>
            </a:r>
            <a:r>
              <a:rPr lang="en-US" altLang="zh-CN"/>
              <a:t>”</a:t>
            </a:r>
          </a:p>
          <a:p>
            <a:r>
              <a:rPr lang="zh-CN" altLang="en-US"/>
              <a:t>合作社</a:t>
            </a:r>
          </a:p>
          <a:p>
            <a:r>
              <a:rPr lang="zh-CN" altLang="en-US"/>
              <a:t>广场舞</a:t>
            </a:r>
          </a:p>
          <a:p>
            <a:r>
              <a:rPr lang="zh-CN" altLang="en-US"/>
              <a:t>学生家长</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a:t>微信</a:t>
            </a:r>
            <a:r>
              <a:rPr lang="en-US" altLang="zh-CN"/>
              <a:t>-</a:t>
            </a:r>
            <a:r>
              <a:rPr lang="zh-CN" altLang="en-US"/>
              <a:t>朋友圈</a:t>
            </a:r>
          </a:p>
        </p:txBody>
      </p:sp>
      <p:sp>
        <p:nvSpPr>
          <p:cNvPr id="3" name="内容占位符 2"/>
          <p:cNvSpPr>
            <a:spLocks noGrp="1"/>
          </p:cNvSpPr>
          <p:nvPr>
            <p:ph idx="1"/>
          </p:nvPr>
        </p:nvSpPr>
        <p:spPr/>
        <p:txBody>
          <a:bodyPr/>
          <a:lstStyle/>
          <a:p>
            <a:r>
              <a:rPr lang="zh-CN" altLang="en-US"/>
              <a:t>分享文字消息、图片、视频、网页等等。</a:t>
            </a:r>
          </a:p>
          <a:p>
            <a:r>
              <a:rPr lang="zh-CN" altLang="en-US"/>
              <a:t>在微信主界面，点击发现按钮。再点去朋友圈。</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a:sym typeface="+mn-ea"/>
              </a:rPr>
              <a:t>微信</a:t>
            </a:r>
            <a:r>
              <a:rPr lang="en-US" altLang="zh-CN">
                <a:sym typeface="+mn-ea"/>
              </a:rPr>
              <a:t>-</a:t>
            </a:r>
            <a:r>
              <a:rPr lang="zh-CN" altLang="en-US">
                <a:sym typeface="+mn-ea"/>
              </a:rPr>
              <a:t>朋友圈</a:t>
            </a:r>
            <a:r>
              <a:rPr lang="zh-CN" altLang="en-US"/>
              <a:t/>
            </a:r>
            <a:br>
              <a:rPr lang="zh-CN" altLang="en-US"/>
            </a:br>
            <a:endParaRPr lang="zh-CN" altLang="en-US"/>
          </a:p>
        </p:txBody>
      </p:sp>
      <p:sp>
        <p:nvSpPr>
          <p:cNvPr id="3" name="内容占位符 2"/>
          <p:cNvSpPr>
            <a:spLocks noGrp="1"/>
          </p:cNvSpPr>
          <p:nvPr>
            <p:ph idx="1"/>
          </p:nvPr>
        </p:nvSpPr>
        <p:spPr/>
        <p:txBody>
          <a:bodyPr/>
          <a:lstStyle/>
          <a:p>
            <a:r>
              <a:rPr lang="zh-CN" altLang="en-US"/>
              <a:t>每条状态后方都有一个小对话框，点击可以选择评论或点赞，与好友互动。</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a:sym typeface="+mn-ea"/>
              </a:rPr>
              <a:t/>
            </a:r>
            <a:br>
              <a:rPr lang="zh-CN" altLang="en-US">
                <a:sym typeface="+mn-ea"/>
              </a:rPr>
            </a:br>
            <a:r>
              <a:rPr lang="zh-CN" altLang="en-US">
                <a:sym typeface="+mn-ea"/>
              </a:rPr>
              <a:t>微信</a:t>
            </a:r>
            <a:r>
              <a:rPr lang="en-US" altLang="zh-CN">
                <a:sym typeface="+mn-ea"/>
              </a:rPr>
              <a:t>-</a:t>
            </a:r>
            <a:r>
              <a:rPr lang="zh-CN" altLang="en-US">
                <a:sym typeface="+mn-ea"/>
              </a:rPr>
              <a:t>朋友圈</a:t>
            </a:r>
            <a:r>
              <a:rPr lang="zh-CN" altLang="en-US"/>
              <a:t/>
            </a:r>
            <a:br>
              <a:rPr lang="zh-CN" altLang="en-US"/>
            </a:br>
            <a:endParaRPr lang="zh-CN" altLang="en-US"/>
          </a:p>
        </p:txBody>
      </p:sp>
      <p:sp>
        <p:nvSpPr>
          <p:cNvPr id="3" name="内容占位符 2"/>
          <p:cNvSpPr>
            <a:spLocks noGrp="1"/>
          </p:cNvSpPr>
          <p:nvPr>
            <p:ph idx="1"/>
          </p:nvPr>
        </p:nvSpPr>
        <p:spPr/>
        <p:txBody>
          <a:bodyPr/>
          <a:lstStyle/>
          <a:p>
            <a:r>
              <a:rPr lang="zh-CN" altLang="en-US"/>
              <a:t>发图片</a:t>
            </a:r>
          </a:p>
          <a:p>
            <a:r>
              <a:rPr lang="zh-CN" altLang="en-US"/>
              <a:t>点击从手机相册选择，选好照片后，可选设置是否插入位置、消息的权限。</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a:sym typeface="+mn-ea"/>
              </a:rPr>
              <a:t/>
            </a:r>
            <a:br>
              <a:rPr lang="zh-CN" altLang="en-US">
                <a:sym typeface="+mn-ea"/>
              </a:rPr>
            </a:br>
            <a:r>
              <a:rPr lang="zh-CN" altLang="en-US">
                <a:sym typeface="+mn-ea"/>
              </a:rPr>
              <a:t>微信</a:t>
            </a:r>
            <a:r>
              <a:rPr lang="en-US" altLang="zh-CN">
                <a:sym typeface="+mn-ea"/>
              </a:rPr>
              <a:t>-</a:t>
            </a:r>
            <a:r>
              <a:rPr lang="zh-CN" altLang="en-US">
                <a:sym typeface="+mn-ea"/>
              </a:rPr>
              <a:t>朋友圈</a:t>
            </a:r>
            <a:r>
              <a:rPr lang="zh-CN" altLang="en-US"/>
              <a:t/>
            </a:r>
            <a:br>
              <a:rPr lang="zh-CN" altLang="en-US"/>
            </a:br>
            <a:endParaRPr lang="zh-CN" altLang="en-US"/>
          </a:p>
        </p:txBody>
      </p:sp>
      <p:sp>
        <p:nvSpPr>
          <p:cNvPr id="3" name="内容占位符 2"/>
          <p:cNvSpPr>
            <a:spLocks noGrp="1"/>
          </p:cNvSpPr>
          <p:nvPr>
            <p:ph idx="1"/>
          </p:nvPr>
        </p:nvSpPr>
        <p:spPr/>
        <p:txBody>
          <a:bodyPr/>
          <a:lstStyle/>
          <a:p>
            <a:r>
              <a:rPr lang="zh-CN" altLang="en-US"/>
              <a:t>发文字</a:t>
            </a:r>
          </a:p>
          <a:p>
            <a:r>
              <a:rPr lang="zh-CN" altLang="en-US"/>
              <a:t>长按照相机图标即可</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运营商介绍</a:t>
            </a:r>
          </a:p>
        </p:txBody>
      </p:sp>
      <p:sp>
        <p:nvSpPr>
          <p:cNvPr id="3" name="内容占位符 2"/>
          <p:cNvSpPr>
            <a:spLocks noGrp="1"/>
          </p:cNvSpPr>
          <p:nvPr>
            <p:ph idx="1"/>
          </p:nvPr>
        </p:nvSpPr>
        <p:spPr/>
        <p:txBody>
          <a:bodyPr/>
          <a:lstStyle/>
          <a:p>
            <a:pPr marL="0" indent="0">
              <a:buNone/>
            </a:pPr>
            <a:r>
              <a:rPr lang="zh-CN" altLang="en-US"/>
              <a:t>三大运营商：中国移动 、中国电信、中国联通</a:t>
            </a:r>
          </a:p>
        </p:txBody>
      </p:sp>
      <p:pic>
        <p:nvPicPr>
          <p:cNvPr id="6" name="图片 5"/>
          <p:cNvPicPr>
            <a:picLocks noChangeAspect="1"/>
          </p:cNvPicPr>
          <p:nvPr/>
        </p:nvPicPr>
        <p:blipFill>
          <a:blip r:embed="rId2" cstate="print"/>
          <a:stretch>
            <a:fillRect/>
          </a:stretch>
        </p:blipFill>
        <p:spPr>
          <a:xfrm>
            <a:off x="3534410" y="2868930"/>
            <a:ext cx="5123815" cy="2856865"/>
          </a:xfrm>
          <a:prstGeom prst="rect">
            <a:avLst/>
          </a:prstGeom>
        </p:spPr>
      </p:pic>
      <p:pic>
        <p:nvPicPr>
          <p:cNvPr id="4" name="图片 3"/>
          <p:cNvPicPr>
            <a:picLocks noChangeAspect="1"/>
          </p:cNvPicPr>
          <p:nvPr/>
        </p:nvPicPr>
        <p:blipFill>
          <a:blip r:embed="rId3" cstate="print"/>
          <a:stretch>
            <a:fillRect/>
          </a:stretch>
        </p:blipFill>
        <p:spPr>
          <a:xfrm>
            <a:off x="619125" y="2705100"/>
            <a:ext cx="3533775" cy="2856865"/>
          </a:xfrm>
          <a:prstGeom prst="rect">
            <a:avLst/>
          </a:prstGeom>
        </p:spPr>
      </p:pic>
      <p:pic>
        <p:nvPicPr>
          <p:cNvPr id="7" name="图片 6"/>
          <p:cNvPicPr>
            <a:picLocks noChangeAspect="1"/>
          </p:cNvPicPr>
          <p:nvPr/>
        </p:nvPicPr>
        <p:blipFill>
          <a:blip r:embed="rId4" cstate="print"/>
          <a:stretch>
            <a:fillRect/>
          </a:stretch>
        </p:blipFill>
        <p:spPr>
          <a:xfrm>
            <a:off x="8072755" y="2705100"/>
            <a:ext cx="3933190" cy="2856865"/>
          </a:xfrm>
          <a:prstGeom prst="rect">
            <a:avLst/>
          </a:prstGeo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微信</a:t>
            </a:r>
            <a:r>
              <a:rPr lang="en-US" altLang="zh-CN"/>
              <a:t>-</a:t>
            </a:r>
            <a:r>
              <a:rPr lang="zh-CN" altLang="en-US"/>
              <a:t>手机换号怎么办？</a:t>
            </a:r>
          </a:p>
        </p:txBody>
      </p:sp>
      <p:sp>
        <p:nvSpPr>
          <p:cNvPr id="3" name="内容占位符 2"/>
          <p:cNvSpPr>
            <a:spLocks noGrp="1"/>
          </p:cNvSpPr>
          <p:nvPr>
            <p:ph idx="1"/>
          </p:nvPr>
        </p:nvSpPr>
        <p:spPr/>
        <p:txBody>
          <a:bodyPr/>
          <a:lstStyle/>
          <a:p>
            <a:r>
              <a:rPr lang="zh-CN" altLang="en-US" dirty="0"/>
              <a:t>我们大部分人都用手机绑定了微信号</a:t>
            </a:r>
            <a:r>
              <a:rPr lang="zh-CN" altLang="en-US" dirty="0" smtClean="0"/>
              <a:t>，</a:t>
            </a:r>
            <a:endParaRPr lang="en-US" altLang="zh-CN" dirty="0" smtClean="0"/>
          </a:p>
          <a:p>
            <a:r>
              <a:rPr lang="zh-CN" altLang="en-US" dirty="0" smtClean="0"/>
              <a:t>可</a:t>
            </a:r>
            <a:r>
              <a:rPr lang="zh-CN" altLang="en-US" dirty="0"/>
              <a:t>是有时候我们的手机丢了</a:t>
            </a:r>
            <a:r>
              <a:rPr lang="zh-CN" altLang="en-US" dirty="0" smtClean="0"/>
              <a:t>，</a:t>
            </a:r>
            <a:endParaRPr lang="en-US" altLang="zh-CN" dirty="0" smtClean="0"/>
          </a:p>
          <a:p>
            <a:r>
              <a:rPr lang="zh-CN" altLang="en-US" dirty="0" smtClean="0"/>
              <a:t>或</a:t>
            </a:r>
            <a:r>
              <a:rPr lang="zh-CN" altLang="en-US" dirty="0"/>
              <a:t>者我们换了手机号</a:t>
            </a:r>
            <a:r>
              <a:rPr lang="zh-CN" altLang="en-US" dirty="0" smtClean="0"/>
              <a:t>，</a:t>
            </a:r>
            <a:endParaRPr lang="en-US" altLang="zh-CN" dirty="0" smtClean="0"/>
          </a:p>
          <a:p>
            <a:r>
              <a:rPr lang="zh-CN" altLang="en-US" dirty="0" smtClean="0"/>
              <a:t>那</a:t>
            </a:r>
            <a:r>
              <a:rPr lang="zh-CN" altLang="en-US" dirty="0"/>
              <a:t>么微信还能用吗？</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a:sym typeface="+mn-ea"/>
              </a:rPr>
              <a:t>微信</a:t>
            </a:r>
            <a:r>
              <a:rPr lang="en-US" altLang="zh-CN">
                <a:sym typeface="+mn-ea"/>
              </a:rPr>
              <a:t>-</a:t>
            </a:r>
            <a:r>
              <a:rPr lang="zh-CN" altLang="en-US">
                <a:sym typeface="+mn-ea"/>
              </a:rPr>
              <a:t>手机换号怎么办？</a:t>
            </a:r>
            <a:r>
              <a:rPr lang="zh-CN" altLang="en-US"/>
              <a:t/>
            </a:r>
            <a:br>
              <a:rPr lang="zh-CN" altLang="en-US"/>
            </a:br>
            <a:endParaRPr lang="zh-CN" altLang="en-US"/>
          </a:p>
        </p:txBody>
      </p:sp>
      <p:sp>
        <p:nvSpPr>
          <p:cNvPr id="3" name="内容占位符 2"/>
          <p:cNvSpPr>
            <a:spLocks noGrp="1"/>
          </p:cNvSpPr>
          <p:nvPr>
            <p:ph idx="1"/>
          </p:nvPr>
        </p:nvSpPr>
        <p:spPr/>
        <p:txBody>
          <a:bodyPr/>
          <a:lstStyle/>
          <a:p>
            <a:r>
              <a:rPr lang="zh-CN" altLang="en-US"/>
              <a:t>设置</a:t>
            </a:r>
            <a:r>
              <a:rPr lang="en-US" altLang="zh-CN"/>
              <a:t>—</a:t>
            </a:r>
            <a:r>
              <a:rPr lang="zh-CN" altLang="en-US"/>
              <a:t>账号安全</a:t>
            </a:r>
            <a:r>
              <a:rPr lang="en-US" altLang="zh-CN"/>
              <a:t>—</a:t>
            </a:r>
            <a:r>
              <a:rPr lang="zh-CN" altLang="en-US"/>
              <a:t>手机号</a:t>
            </a:r>
            <a:r>
              <a:rPr lang="en-US" altLang="zh-CN"/>
              <a:t>—</a:t>
            </a:r>
            <a:r>
              <a:rPr lang="zh-CN" altLang="en-US"/>
              <a:t>更换手机号</a:t>
            </a:r>
            <a:r>
              <a:rPr lang="en-US" altLang="zh-CN"/>
              <a:t>—</a:t>
            </a:r>
            <a:r>
              <a:rPr lang="zh-CN" altLang="en-US"/>
              <a:t>填写手机号码</a:t>
            </a:r>
            <a:r>
              <a:rPr lang="en-US" altLang="zh-CN"/>
              <a:t>—</a:t>
            </a:r>
            <a:r>
              <a:rPr lang="zh-CN" altLang="en-US"/>
              <a:t>下一步</a:t>
            </a:r>
            <a:r>
              <a:rPr lang="en-US" altLang="zh-CN"/>
              <a:t>—</a:t>
            </a:r>
            <a:r>
              <a:rPr lang="zh-CN" altLang="en-US"/>
              <a:t>重新登录</a:t>
            </a:r>
          </a:p>
        </p:txBody>
      </p:sp>
      <p:pic>
        <p:nvPicPr>
          <p:cNvPr id="4" name="Picture 2"/>
          <p:cNvPicPr>
            <a:picLocks noChangeAspect="1" noChangeArrowheads="1"/>
          </p:cNvPicPr>
          <p:nvPr/>
        </p:nvPicPr>
        <p:blipFill>
          <a:blip r:embed="rId2" cstate="print"/>
          <a:srcRect/>
          <a:stretch>
            <a:fillRect/>
          </a:stretch>
        </p:blipFill>
        <p:spPr bwMode="auto">
          <a:xfrm>
            <a:off x="3600188" y="2392470"/>
            <a:ext cx="2404997" cy="4275550"/>
          </a:xfrm>
          <a:prstGeom prst="rect">
            <a:avLst/>
          </a:prstGeom>
          <a:noFill/>
          <a:ln w="9525">
            <a:noFill/>
            <a:miter lim="800000"/>
            <a:headEnd/>
            <a:tailEnd/>
          </a:ln>
        </p:spPr>
      </p:pic>
      <p:pic>
        <p:nvPicPr>
          <p:cNvPr id="12290" name="Picture 2"/>
          <p:cNvPicPr>
            <a:picLocks noChangeAspect="1" noChangeArrowheads="1"/>
          </p:cNvPicPr>
          <p:nvPr/>
        </p:nvPicPr>
        <p:blipFill>
          <a:blip r:embed="rId3" cstate="print"/>
          <a:srcRect/>
          <a:stretch>
            <a:fillRect/>
          </a:stretch>
        </p:blipFill>
        <p:spPr bwMode="auto">
          <a:xfrm>
            <a:off x="6249053" y="2442576"/>
            <a:ext cx="2286391" cy="4064696"/>
          </a:xfrm>
          <a:prstGeom prst="rect">
            <a:avLst/>
          </a:prstGeom>
          <a:noFill/>
          <a:ln w="9525">
            <a:noFill/>
            <a:miter lim="800000"/>
            <a:headEnd/>
            <a:tailEnd/>
          </a:ln>
        </p:spPr>
      </p:pic>
      <p:pic>
        <p:nvPicPr>
          <p:cNvPr id="12291" name="Picture 3"/>
          <p:cNvPicPr>
            <a:picLocks noChangeAspect="1" noChangeArrowheads="1"/>
          </p:cNvPicPr>
          <p:nvPr/>
        </p:nvPicPr>
        <p:blipFill>
          <a:blip r:embed="rId4" cstate="print"/>
          <a:srcRect/>
          <a:stretch>
            <a:fillRect/>
          </a:stretch>
        </p:blipFill>
        <p:spPr bwMode="auto">
          <a:xfrm>
            <a:off x="8830850" y="2439910"/>
            <a:ext cx="2322533" cy="4128947"/>
          </a:xfrm>
          <a:prstGeom prst="rect">
            <a:avLst/>
          </a:prstGeom>
          <a:noFill/>
          <a:ln w="9525">
            <a:noFill/>
            <a:miter lim="800000"/>
            <a:headEnd/>
            <a:tailEnd/>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二、手机</a:t>
            </a:r>
            <a:r>
              <a:rPr lang="en-US" altLang="zh-CN"/>
              <a:t>QQ</a:t>
            </a:r>
          </a:p>
        </p:txBody>
      </p:sp>
      <p:sp>
        <p:nvSpPr>
          <p:cNvPr id="3" name="内容占位符 2"/>
          <p:cNvSpPr>
            <a:spLocks noGrp="1"/>
          </p:cNvSpPr>
          <p:nvPr>
            <p:ph idx="1"/>
          </p:nvPr>
        </p:nvSpPr>
        <p:spPr/>
        <p:txBody>
          <a:bodyPr/>
          <a:lstStyle/>
          <a:p>
            <a:r>
              <a:rPr lang="zh-CN" altLang="en-US"/>
              <a:t>手机</a:t>
            </a:r>
            <a:r>
              <a:rPr lang="en-US" altLang="zh-CN"/>
              <a:t>QQ</a:t>
            </a:r>
          </a:p>
          <a:p>
            <a:r>
              <a:rPr lang="zh-CN" altLang="en-US"/>
              <a:t>主界面</a:t>
            </a:r>
          </a:p>
          <a:p>
            <a:r>
              <a:rPr lang="zh-CN" altLang="en-US"/>
              <a:t>联系人列表</a:t>
            </a:r>
          </a:p>
          <a:p>
            <a:r>
              <a:rPr lang="zh-CN" altLang="en-US"/>
              <a:t>聊天功能类似</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a:t/>
            </a:r>
            <a:br>
              <a:rPr lang="zh-CN" altLang="en-US"/>
            </a:br>
            <a:r>
              <a:rPr lang="zh-CN" altLang="en-US">
                <a:sym typeface="+mn-ea"/>
              </a:rPr>
              <a:t>二、手机</a:t>
            </a:r>
            <a:r>
              <a:rPr lang="en-US" altLang="zh-CN">
                <a:sym typeface="+mn-ea"/>
              </a:rPr>
              <a:t>QQ</a:t>
            </a:r>
            <a:r>
              <a:rPr lang="en-US" altLang="zh-CN"/>
              <a:t/>
            </a:r>
            <a:br>
              <a:rPr lang="en-US" altLang="zh-CN"/>
            </a:br>
            <a:endParaRPr lang="zh-CN" altLang="en-US"/>
          </a:p>
        </p:txBody>
      </p:sp>
      <p:sp>
        <p:nvSpPr>
          <p:cNvPr id="3" name="内容占位符 2"/>
          <p:cNvSpPr>
            <a:spLocks noGrp="1"/>
          </p:cNvSpPr>
          <p:nvPr>
            <p:ph idx="1"/>
          </p:nvPr>
        </p:nvSpPr>
        <p:spPr/>
        <p:txBody>
          <a:bodyPr/>
          <a:lstStyle/>
          <a:p>
            <a:r>
              <a:rPr lang="zh-CN" altLang="en-US"/>
              <a:t>点击好友，即可开始聊天，聊天界面如下所示。</a:t>
            </a:r>
          </a:p>
          <a:p>
            <a:r>
              <a:rPr lang="zh-CN" altLang="en-US"/>
              <a:t>手机、电脑同时登录，聊天记录同步。</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a:sym typeface="+mn-ea"/>
              </a:rPr>
              <a:t/>
            </a:r>
            <a:br>
              <a:rPr lang="zh-CN" altLang="en-US">
                <a:sym typeface="+mn-ea"/>
              </a:rPr>
            </a:br>
            <a:r>
              <a:rPr lang="zh-CN" altLang="en-US">
                <a:sym typeface="+mn-ea"/>
              </a:rPr>
              <a:t>二、手机</a:t>
            </a:r>
            <a:r>
              <a:rPr lang="en-US" altLang="zh-CN">
                <a:sym typeface="+mn-ea"/>
              </a:rPr>
              <a:t>QQ</a:t>
            </a:r>
            <a:r>
              <a:rPr lang="en-US" altLang="zh-CN"/>
              <a:t/>
            </a:r>
            <a:br>
              <a:rPr lang="en-US" altLang="zh-CN"/>
            </a:br>
            <a:endParaRPr lang="zh-CN" altLang="en-US"/>
          </a:p>
        </p:txBody>
      </p:sp>
      <p:sp>
        <p:nvSpPr>
          <p:cNvPr id="3" name="内容占位符 2"/>
          <p:cNvSpPr>
            <a:spLocks noGrp="1"/>
          </p:cNvSpPr>
          <p:nvPr>
            <p:ph idx="1"/>
          </p:nvPr>
        </p:nvSpPr>
        <p:spPr/>
        <p:txBody>
          <a:bodyPr/>
          <a:lstStyle/>
          <a:p>
            <a:r>
              <a:rPr lang="zh-CN" altLang="en-US"/>
              <a:t>在主界面的</a:t>
            </a:r>
            <a:r>
              <a:rPr lang="en-US" altLang="zh-CN"/>
              <a:t>“</a:t>
            </a:r>
            <a:r>
              <a:rPr lang="zh-CN" altLang="en-US"/>
              <a:t>动态</a:t>
            </a:r>
            <a:r>
              <a:rPr lang="en-US" altLang="zh-CN"/>
              <a:t>”</a:t>
            </a:r>
            <a:r>
              <a:rPr lang="zh-CN" altLang="en-US"/>
              <a:t>标签里，好友动态，类似朋友圈但是能看见不认识人的互动。</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zh-CN" dirty="0"/>
              <a:t>电子支付</a:t>
            </a:r>
            <a:r>
              <a:rPr lang="en-US" altLang="zh-CN" dirty="0"/>
              <a:t/>
            </a:r>
            <a:br>
              <a:rPr lang="en-US" altLang="zh-CN" dirty="0"/>
            </a:br>
            <a:endParaRPr lang="zh-CN" altLang="en-US" dirty="0"/>
          </a:p>
        </p:txBody>
      </p:sp>
      <p:sp>
        <p:nvSpPr>
          <p:cNvPr id="3" name="内容占位符 2"/>
          <p:cNvSpPr>
            <a:spLocks noGrp="1"/>
          </p:cNvSpPr>
          <p:nvPr>
            <p:ph idx="1"/>
          </p:nvPr>
        </p:nvSpPr>
        <p:spPr/>
        <p:txBody>
          <a:bodyPr/>
          <a:lstStyle/>
          <a:p>
            <a:r>
              <a:rPr lang="zh-CN" altLang="en-US"/>
              <a:t>概念：电子支付是指单位、个人直接授权他人电子终端发出支付指令，实现货币支付与资金转移的行为。电子支付的类型按照电子支付指令发起方式可分为网上支付、电话支付、移动支付、销售点终端交易、自动柜员机交易和其他电子支付。</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传统支付方式</a:t>
            </a:r>
          </a:p>
        </p:txBody>
      </p:sp>
      <p:sp>
        <p:nvSpPr>
          <p:cNvPr id="3" name="内容占位符 2"/>
          <p:cNvSpPr>
            <a:spLocks noGrp="1"/>
          </p:cNvSpPr>
          <p:nvPr>
            <p:ph idx="1"/>
          </p:nvPr>
        </p:nvSpPr>
        <p:spPr/>
        <p:txBody>
          <a:bodyPr/>
          <a:lstStyle/>
          <a:p>
            <a:endParaRPr lang="zh-CN" altLang="en-US"/>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1</a:t>
            </a:r>
            <a:r>
              <a:rPr lang="zh-CN" altLang="en-US"/>
              <a:t>、三种支付方式的缺陷</a:t>
            </a:r>
          </a:p>
        </p:txBody>
      </p:sp>
      <p:sp>
        <p:nvSpPr>
          <p:cNvPr id="3" name="内容占位符 2"/>
          <p:cNvSpPr>
            <a:spLocks noGrp="1"/>
          </p:cNvSpPr>
          <p:nvPr>
            <p:ph idx="1"/>
          </p:nvPr>
        </p:nvSpPr>
        <p:spPr/>
        <p:txBody>
          <a:bodyPr/>
          <a:lstStyle/>
          <a:p>
            <a:r>
              <a:rPr lang="zh-CN" altLang="en-US"/>
              <a:t>现金：受时间和空间限制，受不同发行主体限制，不利于大宗交易</a:t>
            </a:r>
          </a:p>
          <a:p>
            <a:r>
              <a:rPr lang="zh-CN" altLang="en-US"/>
              <a:t>票据：易于伪造、容易丢失；商业承兑汇票存在拒绝付款或到期无力支付的风险</a:t>
            </a:r>
          </a:p>
          <a:p>
            <a:r>
              <a:rPr lang="zh-CN" altLang="en-US"/>
              <a:t>信用卡：交易费用高；信用卡具有一定的有效期，过期失效；有可能遗失而给持卡人带来风险和麻烦。</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2</a:t>
            </a:r>
            <a:r>
              <a:rPr lang="zh-CN" altLang="en-US"/>
              <a:t>、网上银行</a:t>
            </a:r>
          </a:p>
        </p:txBody>
      </p:sp>
      <p:sp>
        <p:nvSpPr>
          <p:cNvPr id="3" name="内容占位符 2"/>
          <p:cNvSpPr>
            <a:spLocks noGrp="1"/>
          </p:cNvSpPr>
          <p:nvPr>
            <p:ph idx="1"/>
          </p:nvPr>
        </p:nvSpPr>
        <p:spPr/>
        <p:txBody>
          <a:bodyPr/>
          <a:lstStyle/>
          <a:p>
            <a:r>
              <a:rPr lang="zh-CN" altLang="en-US"/>
              <a:t>网上银行是银行提供的电子支付服务之一，方便用户通过互联网享受综合性的个性服务，包括转账付款、缴费支付、个人贷款等。</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a:t>2</a:t>
            </a:r>
            <a:r>
              <a:rPr lang="zh-CN" altLang="en-US"/>
              <a:t>、预备工作</a:t>
            </a:r>
            <a:br>
              <a:rPr lang="zh-CN" altLang="en-US"/>
            </a:br>
            <a:endParaRPr lang="zh-CN" altLang="en-US"/>
          </a:p>
        </p:txBody>
      </p:sp>
      <p:sp>
        <p:nvSpPr>
          <p:cNvPr id="3" name="内容占位符 2"/>
          <p:cNvSpPr>
            <a:spLocks noGrp="1"/>
          </p:cNvSpPr>
          <p:nvPr>
            <p:ph idx="1"/>
          </p:nvPr>
        </p:nvSpPr>
        <p:spPr/>
        <p:txBody>
          <a:bodyPr/>
          <a:lstStyle/>
          <a:p>
            <a:r>
              <a:rPr lang="zh-CN" altLang="en-US"/>
              <a:t>手机交易码</a:t>
            </a:r>
          </a:p>
          <a:p>
            <a:r>
              <a:rPr lang="en-US" altLang="zh-CN"/>
              <a:t>U</a:t>
            </a:r>
            <a:r>
              <a:rPr lang="zh-CN" altLang="en-US"/>
              <a:t>盾</a:t>
            </a:r>
          </a:p>
          <a:p>
            <a:r>
              <a:rPr lang="zh-CN" altLang="en-US"/>
              <a:t>动态口令</a:t>
            </a:r>
          </a:p>
          <a:p>
            <a:r>
              <a:rPr lang="zh-CN" altLang="en-US"/>
              <a:t>安全控件</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a:t>1.</a:t>
            </a:r>
            <a:r>
              <a:rPr lang="zh-CN" altLang="zh-CN"/>
              <a:t>常用软件的下载和安装介绍</a:t>
            </a:r>
            <a:br>
              <a:rPr lang="zh-CN" altLang="zh-CN"/>
            </a:br>
            <a:r>
              <a:rPr lang="en-US" altLang="zh-CN"/>
              <a:t>2.</a:t>
            </a:r>
            <a:r>
              <a:rPr lang="zh-CN" altLang="en-US"/>
              <a:t>常用</a:t>
            </a:r>
            <a:r>
              <a:rPr lang="en-US" altLang="zh-CN"/>
              <a:t>APP</a:t>
            </a:r>
            <a:r>
              <a:rPr lang="zh-CN" altLang="en-US"/>
              <a:t>的软件介绍</a:t>
            </a:r>
          </a:p>
        </p:txBody>
      </p:sp>
      <p:sp>
        <p:nvSpPr>
          <p:cNvPr id="3" name="内容占位符 2"/>
          <p:cNvSpPr>
            <a:spLocks noGrp="1"/>
          </p:cNvSpPr>
          <p:nvPr>
            <p:ph idx="1"/>
          </p:nvPr>
        </p:nvSpPr>
        <p:spPr/>
        <p:txBody>
          <a:bodyPr/>
          <a:lstStyle/>
          <a:p>
            <a:r>
              <a:rPr lang="en-US" altLang="zh-CN"/>
              <a:t>2.1</a:t>
            </a:r>
            <a:r>
              <a:rPr lang="zh-CN" altLang="en-US"/>
              <a:t>网上冲浪</a:t>
            </a:r>
          </a:p>
          <a:p>
            <a:r>
              <a:rPr lang="en-US" altLang="zh-CN"/>
              <a:t>2.2</a:t>
            </a:r>
            <a:r>
              <a:rPr lang="zh-CN" altLang="en-US"/>
              <a:t>聊天交友</a:t>
            </a:r>
          </a:p>
          <a:p>
            <a:r>
              <a:rPr lang="en-US" altLang="zh-CN"/>
              <a:t>2.3</a:t>
            </a:r>
            <a:r>
              <a:rPr lang="zh-CN" altLang="en-US"/>
              <a:t>衣食住行</a:t>
            </a:r>
          </a:p>
          <a:p>
            <a:r>
              <a:rPr lang="en-US" altLang="zh-CN"/>
              <a:t>2.4</a:t>
            </a:r>
            <a:r>
              <a:rPr lang="zh-CN" altLang="en-US"/>
              <a:t>学习办公</a:t>
            </a:r>
          </a:p>
          <a:p>
            <a:r>
              <a:rPr lang="en-US" altLang="zh-CN"/>
              <a:t>2.5</a:t>
            </a:r>
            <a:r>
              <a:rPr lang="zh-CN" altLang="en-US"/>
              <a:t>娱乐生活</a:t>
            </a:r>
          </a:p>
          <a:p>
            <a:r>
              <a:rPr lang="en-US" altLang="zh-CN"/>
              <a:t>2.6</a:t>
            </a:r>
            <a:r>
              <a:rPr lang="zh-CN" altLang="en-US"/>
              <a:t>提速备份</a:t>
            </a:r>
          </a:p>
          <a:p>
            <a:r>
              <a:rPr lang="en-US" altLang="zh-CN"/>
              <a:t>2.7</a:t>
            </a:r>
            <a:r>
              <a:rPr lang="zh-CN" altLang="en-US"/>
              <a:t>增广见识</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2.</a:t>
            </a:r>
            <a:r>
              <a:rPr lang="zh-CN" altLang="en-US"/>
              <a:t>手机交易码</a:t>
            </a:r>
          </a:p>
        </p:txBody>
      </p:sp>
      <p:sp>
        <p:nvSpPr>
          <p:cNvPr id="3" name="内容占位符 2"/>
          <p:cNvSpPr>
            <a:spLocks noGrp="1"/>
          </p:cNvSpPr>
          <p:nvPr>
            <p:ph idx="1"/>
          </p:nvPr>
        </p:nvSpPr>
        <p:spPr/>
        <p:txBody>
          <a:bodyPr/>
          <a:lstStyle/>
          <a:p>
            <a:r>
              <a:rPr lang="zh-CN" altLang="en-US"/>
              <a:t>手机交易码是指您在网上银行交易过程中，用手机短信进行验证的一种交易认证方式。</a:t>
            </a:r>
          </a:p>
        </p:txBody>
      </p:sp>
      <p:pic>
        <p:nvPicPr>
          <p:cNvPr id="4" name="图片 3"/>
          <p:cNvPicPr>
            <a:picLocks noChangeAspect="1"/>
          </p:cNvPicPr>
          <p:nvPr/>
        </p:nvPicPr>
        <p:blipFill>
          <a:blip r:embed="rId2" cstate="print"/>
          <a:stretch>
            <a:fillRect/>
          </a:stretch>
        </p:blipFill>
        <p:spPr>
          <a:xfrm>
            <a:off x="5076190" y="2458720"/>
            <a:ext cx="4390390" cy="4192905"/>
          </a:xfrm>
          <a:prstGeom prst="rect">
            <a:avLst/>
          </a:prstGeom>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手机银行</a:t>
            </a:r>
          </a:p>
        </p:txBody>
      </p:sp>
      <p:pic>
        <p:nvPicPr>
          <p:cNvPr id="4" name="内容占位符 3"/>
          <p:cNvPicPr>
            <a:picLocks noGrp="1" noChangeAspect="1"/>
          </p:cNvPicPr>
          <p:nvPr>
            <p:ph idx="1"/>
          </p:nvPr>
        </p:nvPicPr>
        <p:blipFill>
          <a:blip r:embed="rId2" cstate="print"/>
          <a:stretch>
            <a:fillRect/>
          </a:stretch>
        </p:blipFill>
        <p:spPr>
          <a:xfrm>
            <a:off x="2064870" y="1828800"/>
            <a:ext cx="7960659" cy="3657600"/>
          </a:xfrm>
          <a:prstGeom prst="rect">
            <a:avLst/>
          </a:prstGeom>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r>
              <a:rPr lang="zh-CN" altLang="en-US"/>
              <a:t>如果是刚办理的银行卡，可以在办卡时要求工作人员开通网上银行和手机银行业务，其中有的银行会给你口令卡，在用手机银行进行简单支付时用到。有些银行在开通手机银行时要收取少量的服务费。</a:t>
            </a:r>
          </a:p>
        </p:txBody>
      </p:sp>
      <p:pic>
        <p:nvPicPr>
          <p:cNvPr id="4" name="图片 3"/>
          <p:cNvPicPr>
            <a:picLocks noChangeAspect="1"/>
          </p:cNvPicPr>
          <p:nvPr/>
        </p:nvPicPr>
        <p:blipFill>
          <a:blip r:embed="rId2" cstate="print"/>
          <a:stretch>
            <a:fillRect/>
          </a:stretch>
        </p:blipFill>
        <p:spPr>
          <a:xfrm>
            <a:off x="5687060" y="3063240"/>
            <a:ext cx="4599940" cy="3459480"/>
          </a:xfrm>
          <a:prstGeom prst="rect">
            <a:avLst/>
          </a:prstGeom>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r>
              <a:rPr lang="zh-CN" altLang="en-US"/>
              <a:t>开通手机银行后，需要你自己设置个登陆密码，以便在今后登陆手机银行时使用。密码不要设置过于简单，但也要设置个比较容易记住的。</a:t>
            </a:r>
          </a:p>
        </p:txBody>
      </p:sp>
      <p:pic>
        <p:nvPicPr>
          <p:cNvPr id="4" name="图片 3"/>
          <p:cNvPicPr>
            <a:picLocks noChangeAspect="1"/>
          </p:cNvPicPr>
          <p:nvPr/>
        </p:nvPicPr>
        <p:blipFill>
          <a:blip r:embed="rId2" cstate="print"/>
          <a:stretch>
            <a:fillRect/>
          </a:stretch>
        </p:blipFill>
        <p:spPr>
          <a:xfrm>
            <a:off x="5549265" y="3107055"/>
            <a:ext cx="3602990" cy="2794000"/>
          </a:xfrm>
          <a:prstGeom prst="rect">
            <a:avLst/>
          </a:prstGeom>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r>
              <a:rPr lang="zh-CN" altLang="en-US"/>
              <a:t>设置完登陆密码后，还要登陆手机银行进行激活，首先要确保手机已经连上网络（可用wifi无线上网或者手机wap），并下载手机银行客户端，在百度搜索即可。</a:t>
            </a:r>
          </a:p>
        </p:txBody>
      </p:sp>
      <p:pic>
        <p:nvPicPr>
          <p:cNvPr id="4" name="图片 3"/>
          <p:cNvPicPr>
            <a:picLocks noChangeAspect="1"/>
          </p:cNvPicPr>
          <p:nvPr/>
        </p:nvPicPr>
        <p:blipFill>
          <a:blip r:embed="rId2" cstate="print"/>
          <a:stretch>
            <a:fillRect/>
          </a:stretch>
        </p:blipFill>
        <p:spPr>
          <a:xfrm>
            <a:off x="5904865" y="3281045"/>
            <a:ext cx="4185285" cy="3346450"/>
          </a:xfrm>
          <a:prstGeom prst="rect">
            <a:avLst/>
          </a:prstGeom>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r>
              <a:rPr lang="zh-CN" altLang="en-US"/>
              <a:t>这里以工商银行手机银行为例，当搜索到工行手机银行官方版免费下载后，点击即可下载。不要随便点击非官方的客户端，容易受骗。下载完后找到程序，打开。</a:t>
            </a:r>
          </a:p>
        </p:txBody>
      </p:sp>
      <p:pic>
        <p:nvPicPr>
          <p:cNvPr id="4" name="图片 3"/>
          <p:cNvPicPr>
            <a:picLocks noChangeAspect="1"/>
          </p:cNvPicPr>
          <p:nvPr/>
        </p:nvPicPr>
        <p:blipFill>
          <a:blip r:embed="rId2" cstate="print"/>
          <a:stretch>
            <a:fillRect/>
          </a:stretch>
        </p:blipFill>
        <p:spPr>
          <a:xfrm>
            <a:off x="4966335" y="3034665"/>
            <a:ext cx="3631565" cy="3315335"/>
          </a:xfrm>
          <a:prstGeom prst="rect">
            <a:avLst/>
          </a:prstGeom>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r>
              <a:rPr lang="zh-CN" altLang="en-US"/>
              <a:t>然后输入用户名（即银行卡号）和登陆密码，成功登陆后即成功激活了手机银行。这时可以查询自己银行卡的余额了，还可以尝试尝试给手机交话费。</a:t>
            </a:r>
          </a:p>
        </p:txBody>
      </p:sp>
      <p:pic>
        <p:nvPicPr>
          <p:cNvPr id="4" name="图片 3"/>
          <p:cNvPicPr>
            <a:picLocks noChangeAspect="1"/>
          </p:cNvPicPr>
          <p:nvPr/>
        </p:nvPicPr>
        <p:blipFill>
          <a:blip r:embed="rId2" cstate="print"/>
          <a:stretch>
            <a:fillRect/>
          </a:stretch>
        </p:blipFill>
        <p:spPr>
          <a:xfrm>
            <a:off x="5105400" y="3479800"/>
            <a:ext cx="3434080" cy="2456815"/>
          </a:xfrm>
          <a:prstGeom prst="rect">
            <a:avLst/>
          </a:prstGeom>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sp>
        <p:nvSpPr>
          <p:cNvPr id="4" name="矩形 3"/>
          <p:cNvSpPr/>
          <p:nvPr/>
        </p:nvSpPr>
        <p:spPr>
          <a:xfrm>
            <a:off x="2755900" y="2712085"/>
            <a:ext cx="7411720" cy="1198880"/>
          </a:xfrm>
          <a:prstGeom prst="rect">
            <a:avLst/>
          </a:prstGeom>
          <a:noFill/>
          <a:ln>
            <a:noFill/>
          </a:ln>
        </p:spPr>
        <p:txBody>
          <a:bodyPr wrap="square" rtlCol="0" anchor="t">
            <a:spAutoFit/>
            <a:scene3d>
              <a:camera prst="orthographicFront"/>
              <a:lightRig rig="threePt" dir="t">
                <a:rot lat="0" lon="0" rev="0"/>
              </a:lightRig>
            </a:scene3d>
            <a:sp3d extrusionH="120650" prstMaterial="matte"/>
          </a:bodyPr>
          <a:lstStyle/>
          <a:p>
            <a:pPr algn="ctr"/>
            <a:r>
              <a:rPr lang="zh-CN" altLang="en-US" sz="7200" b="1">
                <a:ln>
                  <a:gradFill>
                    <a:gsLst>
                      <a:gs pos="98000">
                        <a:srgbClr val="F88C89"/>
                      </a:gs>
                      <a:gs pos="86000">
                        <a:srgbClr val="F8D078"/>
                      </a:gs>
                      <a:gs pos="73000">
                        <a:srgbClr val="BAD172"/>
                      </a:gs>
                      <a:gs pos="62000">
                        <a:srgbClr val="BEC7AF"/>
                      </a:gs>
                      <a:gs pos="50000">
                        <a:srgbClr val="83D9E3"/>
                      </a:gs>
                      <a:gs pos="37000">
                        <a:srgbClr val="9C61DF"/>
                      </a:gs>
                      <a:gs pos="24000">
                        <a:srgbClr val="CA78E1"/>
                      </a:gs>
                      <a:gs pos="12000">
                        <a:srgbClr val="E564DF"/>
                      </a:gs>
                      <a:gs pos="0">
                        <a:srgbClr val="F86CC0"/>
                      </a:gs>
                    </a:gsLst>
                    <a:lin ang="0"/>
                  </a:gradFill>
                </a:ln>
                <a:gradFill>
                  <a:gsLst>
                    <a:gs pos="79000">
                      <a:srgbClr val="CCFF66"/>
                    </a:gs>
                    <a:gs pos="94000">
                      <a:srgbClr val="FFFF00">
                        <a:alpha val="50000"/>
                      </a:srgbClr>
                    </a:gs>
                    <a:gs pos="70000">
                      <a:srgbClr val="00FF00">
                        <a:alpha val="13000"/>
                      </a:srgbClr>
                    </a:gs>
                    <a:gs pos="56000">
                      <a:srgbClr val="00FFFF">
                        <a:alpha val="50000"/>
                      </a:srgbClr>
                    </a:gs>
                    <a:gs pos="43000">
                      <a:srgbClr val="00FFFF">
                        <a:alpha val="13000"/>
                      </a:srgbClr>
                    </a:gs>
                    <a:gs pos="22000">
                      <a:srgbClr val="FF00FF">
                        <a:alpha val="50000"/>
                      </a:srgbClr>
                    </a:gs>
                    <a:gs pos="33000">
                      <a:srgbClr val="9900FF">
                        <a:alpha val="50000"/>
                      </a:srgbClr>
                    </a:gs>
                    <a:gs pos="5000">
                      <a:srgbClr val="FF00FF">
                        <a:alpha val="50000"/>
                      </a:srgbClr>
                    </a:gs>
                    <a:gs pos="0">
                      <a:srgbClr val="FF3300">
                        <a:alpha val="50000"/>
                      </a:srgbClr>
                    </a:gs>
                    <a:gs pos="100000">
                      <a:srgbClr val="FF3300">
                        <a:alpha val="30000"/>
                      </a:srgbClr>
                    </a:gs>
                  </a:gsLst>
                  <a:lin ang="0"/>
                </a:gradFill>
                <a:effectLst>
                  <a:outerShdw blurRad="50800" dist="38100" algn="l" rotWithShape="0">
                    <a:srgbClr val="CC00CC">
                      <a:alpha val="40000"/>
                    </a:srgbClr>
                  </a:outerShdw>
                </a:effectLst>
              </a:rPr>
              <a:t>谢谢大家</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custDataLst>
              <p:tags r:id="rId2"/>
            </p:custDataLst>
          </p:nvPr>
        </p:nvSpPr>
        <p:spPr>
          <a:xfrm>
            <a:off x="0" y="1"/>
            <a:ext cx="4791808" cy="4264268"/>
          </a:xfrm>
          <a:prstGeom prst="rect">
            <a:avLst/>
          </a:prstGeom>
          <a:blipFill>
            <a:blip r:embed="rId11" cstate="print"/>
            <a:srcRect/>
            <a:stretch>
              <a:fillRect l="-1059" t="-629" r="-65309" b="-22961"/>
            </a:stretch>
          </a:blipFill>
        </p:spPr>
        <p:txBody>
          <a:bodyPr rot="0" spcFirstLastPara="0" vertOverflow="overflow" horzOverflow="overflow" vert="horz" wrap="square" lIns="91440" tIns="45720" rIns="91440" bIns="45720" numCol="1" spcCol="0" rtlCol="0" fromWordArt="0" anchor="ctr" anchorCtr="0" forceAA="0" compatLnSpc="1">
            <a:noAutofit/>
          </a:bodyPr>
          <a:lstStyle/>
          <a:p>
            <a:pPr algn="just">
              <a:lnSpc>
                <a:spcPct val="130000"/>
              </a:lnSpc>
            </a:pPr>
            <a:endParaRPr lang="zh-CN" altLang="en-US" dirty="0" err="1">
              <a:solidFill>
                <a:srgbClr val="FFFFFF"/>
              </a:solidFill>
            </a:endParaRPr>
          </a:p>
        </p:txBody>
      </p:sp>
      <p:sp>
        <p:nvSpPr>
          <p:cNvPr id="4" name="流程图: 过程 3"/>
          <p:cNvSpPr/>
          <p:nvPr>
            <p:custDataLst>
              <p:tags r:id="rId3"/>
            </p:custDataLst>
          </p:nvPr>
        </p:nvSpPr>
        <p:spPr>
          <a:xfrm>
            <a:off x="0" y="4369776"/>
            <a:ext cx="3138854" cy="3165044"/>
          </a:xfrm>
          <a:prstGeom prst="flowChartProcess">
            <a:avLst/>
          </a:prstGeom>
          <a:blipFill>
            <a:blip r:embed="rId12" cstate="print"/>
            <a:srcRect/>
            <a:stretch>
              <a:fillRect l="-48042" t="-28440" r="-58755" b="-3947"/>
            </a:stretch>
          </a:blipFill>
        </p:spPr>
        <p:txBody>
          <a:bodyPr rot="0" spcFirstLastPara="0" vertOverflow="overflow" horzOverflow="overflow" vert="horz" wrap="square" lIns="91440" tIns="45720" rIns="91440" bIns="45720" numCol="1" spcCol="0" rtlCol="0" fromWordArt="0" anchor="ctr" anchorCtr="0" forceAA="0" compatLnSpc="1">
            <a:noAutofit/>
          </a:bodyPr>
          <a:lstStyle/>
          <a:p>
            <a:pPr algn="just">
              <a:lnSpc>
                <a:spcPct val="130000"/>
              </a:lnSpc>
            </a:pPr>
            <a:endParaRPr lang="zh-CN" altLang="en-US" dirty="0" err="1">
              <a:solidFill>
                <a:srgbClr val="FFFFFF"/>
              </a:solidFill>
            </a:endParaRPr>
          </a:p>
        </p:txBody>
      </p:sp>
      <p:sp>
        <p:nvSpPr>
          <p:cNvPr id="5" name="流程图: 过程 4"/>
          <p:cNvSpPr/>
          <p:nvPr>
            <p:custDataLst>
              <p:tags r:id="rId4"/>
            </p:custDataLst>
          </p:nvPr>
        </p:nvSpPr>
        <p:spPr>
          <a:xfrm>
            <a:off x="3225948" y="4369776"/>
            <a:ext cx="2946252" cy="3165042"/>
          </a:xfrm>
          <a:prstGeom prst="flowChartProcess">
            <a:avLst/>
          </a:prstGeom>
          <a:blipFill>
            <a:blip r:embed="rId13" cstate="print"/>
            <a:srcRect/>
            <a:stretch>
              <a:fillRect l="-16658" t="-22738" r="-123131" b="-1631"/>
            </a:stretch>
          </a:blipFill>
        </p:spPr>
        <p:txBody>
          <a:bodyPr rot="0" spcFirstLastPara="0" vertOverflow="overflow" horzOverflow="overflow" vert="horz" wrap="square" lIns="91440" tIns="45720" rIns="91440" bIns="45720" numCol="1" spcCol="0" rtlCol="0" fromWordArt="0" anchor="ctr" anchorCtr="0" forceAA="0" compatLnSpc="1">
            <a:noAutofit/>
          </a:bodyPr>
          <a:lstStyle/>
          <a:p>
            <a:pPr algn="just">
              <a:lnSpc>
                <a:spcPct val="130000"/>
              </a:lnSpc>
            </a:pPr>
            <a:endParaRPr lang="zh-CN" altLang="en-US" dirty="0" err="1">
              <a:solidFill>
                <a:srgbClr val="FFFFFF"/>
              </a:solidFill>
            </a:endParaRPr>
          </a:p>
        </p:txBody>
      </p:sp>
      <p:sp>
        <p:nvSpPr>
          <p:cNvPr id="6" name="流程图: 过程 5"/>
          <p:cNvSpPr/>
          <p:nvPr>
            <p:custDataLst>
              <p:tags r:id="rId5"/>
            </p:custDataLst>
          </p:nvPr>
        </p:nvSpPr>
        <p:spPr>
          <a:xfrm>
            <a:off x="6270907" y="4369776"/>
            <a:ext cx="2881222" cy="3165043"/>
          </a:xfrm>
          <a:prstGeom prst="flowChartProcess">
            <a:avLst/>
          </a:prstGeom>
          <a:blipFill>
            <a:blip r:embed="rId14" cstate="print"/>
            <a:srcRect/>
            <a:stretch>
              <a:fillRect l="-102160" t="-21911" r="-1770" b="-1801"/>
            </a:stretch>
          </a:blipFill>
        </p:spPr>
        <p:txBody>
          <a:bodyPr rot="0" spcFirstLastPara="0" vertOverflow="overflow" horzOverflow="overflow" vert="horz" wrap="square" lIns="91440" tIns="45720" rIns="91440" bIns="45720" numCol="1" spcCol="0" rtlCol="0" fromWordArt="0" anchor="ctr" anchorCtr="0" forceAA="0" compatLnSpc="1">
            <a:noAutofit/>
          </a:bodyPr>
          <a:lstStyle/>
          <a:p>
            <a:pPr algn="just">
              <a:lnSpc>
                <a:spcPct val="130000"/>
              </a:lnSpc>
            </a:pPr>
            <a:endParaRPr lang="zh-CN" altLang="en-US" dirty="0" err="1">
              <a:solidFill>
                <a:srgbClr val="FFFFFF"/>
              </a:solidFill>
            </a:endParaRPr>
          </a:p>
        </p:txBody>
      </p:sp>
      <p:sp>
        <p:nvSpPr>
          <p:cNvPr id="7" name="流程图: 过程 6"/>
          <p:cNvSpPr/>
          <p:nvPr>
            <p:custDataLst>
              <p:tags r:id="rId6"/>
            </p:custDataLst>
          </p:nvPr>
        </p:nvSpPr>
        <p:spPr>
          <a:xfrm>
            <a:off x="9240714" y="4378569"/>
            <a:ext cx="2945423" cy="3156250"/>
          </a:xfrm>
          <a:prstGeom prst="flowChartProcess">
            <a:avLst/>
          </a:prstGeom>
          <a:blipFill>
            <a:blip r:embed="rId15" cstate="print"/>
            <a:srcRect/>
            <a:stretch>
              <a:fillRect l="-4587" t="-21835" r="-68788" b="-2770"/>
            </a:stretch>
          </a:blipFill>
        </p:spPr>
        <p:txBody>
          <a:bodyPr rot="0" spcFirstLastPara="0" vertOverflow="overflow" horzOverflow="overflow" vert="horz" wrap="square" lIns="91440" tIns="45720" rIns="91440" bIns="45720" numCol="1" spcCol="0" rtlCol="0" fromWordArt="0" anchor="ctr" anchorCtr="0" forceAA="0" compatLnSpc="1">
            <a:noAutofit/>
          </a:bodyPr>
          <a:lstStyle/>
          <a:p>
            <a:pPr algn="just">
              <a:lnSpc>
                <a:spcPct val="130000"/>
              </a:lnSpc>
            </a:pPr>
            <a:endParaRPr lang="zh-CN" altLang="en-US" dirty="0" err="1">
              <a:solidFill>
                <a:srgbClr val="FFFFFF"/>
              </a:solidFill>
            </a:endParaRPr>
          </a:p>
        </p:txBody>
      </p:sp>
      <p:sp>
        <p:nvSpPr>
          <p:cNvPr id="8" name="矩形 7"/>
          <p:cNvSpPr/>
          <p:nvPr>
            <p:custDataLst>
              <p:tags r:id="rId7"/>
            </p:custDataLst>
          </p:nvPr>
        </p:nvSpPr>
        <p:spPr>
          <a:xfrm>
            <a:off x="5533259" y="2357501"/>
            <a:ext cx="5228008" cy="1515759"/>
          </a:xfrm>
          <a:prstGeom prst="rect">
            <a:avLst/>
          </a:prstGeom>
          <a:noFill/>
        </p:spPr>
        <p:txBody>
          <a:bodyPr rot="0" spcFirstLastPara="0" vertOverflow="overflow" horzOverflow="overflow" vert="horz" wrap="square" lIns="91440" tIns="45720" rIns="91440" bIns="45720" numCol="1" spcCol="0" rtlCol="0" fromWordArt="0" anchor="t" anchorCtr="0" forceAA="0" compatLnSpc="1">
            <a:normAutofit/>
          </a:bodyPr>
          <a:lstStyle/>
          <a:p>
            <a:pPr algn="just">
              <a:lnSpc>
                <a:spcPct val="130000"/>
              </a:lnSpc>
              <a:buClr>
                <a:schemeClr val="accent1"/>
              </a:buClr>
            </a:pPr>
            <a:r>
              <a:rPr lang="en-US" altLang="zh-CN" dirty="0"/>
              <a:t>LOREM IPSUM DOLOR LOREM IPSUM DOLOR LOREM IPSUM DOLOR LOREM IPSUM DOLOR LOREM IPSUM DOLOR LOREM IPSU</a:t>
            </a:r>
          </a:p>
        </p:txBody>
      </p:sp>
      <p:sp>
        <p:nvSpPr>
          <p:cNvPr id="9" name="矩形 8"/>
          <p:cNvSpPr/>
          <p:nvPr>
            <p:custDataLst>
              <p:tags r:id="rId8"/>
            </p:custDataLst>
          </p:nvPr>
        </p:nvSpPr>
        <p:spPr>
          <a:xfrm>
            <a:off x="5456542" y="1242204"/>
            <a:ext cx="5228008" cy="844522"/>
          </a:xfrm>
          <a:prstGeom prst="rect">
            <a:avLst/>
          </a:prstGeom>
        </p:spPr>
        <p:txBody>
          <a:bodyPr wrap="square" anchor="b">
            <a:normAutofit fontScale="975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zh-CN" altLang="en-US" sz="3200" b="1" dirty="0">
                <a:solidFill>
                  <a:schemeClr val="accent1"/>
                </a:solidFill>
                <a:latin typeface="+mj-lt"/>
                <a:ea typeface="+mj-ea"/>
                <a:cs typeface="+mj-cs"/>
              </a:rPr>
              <a:t>LOREM IPSUM DOLOR LOREM </a:t>
            </a:r>
          </a:p>
        </p:txBody>
      </p:sp>
      <p:cxnSp>
        <p:nvCxnSpPr>
          <p:cNvPr id="11" name="直接连接符 10"/>
          <p:cNvCxnSpPr/>
          <p:nvPr>
            <p:custDataLst>
              <p:tags r:id="rId9"/>
            </p:custDataLst>
          </p:nvPr>
        </p:nvCxnSpPr>
        <p:spPr>
          <a:xfrm flipV="1">
            <a:off x="5609977" y="2209212"/>
            <a:ext cx="5074573" cy="1"/>
          </a:xfrm>
          <a:prstGeom prst="line">
            <a:avLst/>
          </a:prstGeom>
          <a:ln w="12700"/>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1</a:t>
            </a:r>
            <a:r>
              <a:rPr lang="zh-CN" altLang="en-US"/>
              <a:t>、常用软件的下载和安装</a:t>
            </a:r>
          </a:p>
        </p:txBody>
      </p:sp>
      <p:sp>
        <p:nvSpPr>
          <p:cNvPr id="3" name="内容占位符 2"/>
          <p:cNvSpPr>
            <a:spLocks noGrp="1"/>
          </p:cNvSpPr>
          <p:nvPr>
            <p:ph idx="1"/>
          </p:nvPr>
        </p:nvSpPr>
        <p:spPr/>
        <p:txBody>
          <a:bodyPr/>
          <a:lstStyle/>
          <a:p>
            <a:pPr marL="0" indent="0">
              <a:buNone/>
            </a:pPr>
            <a:r>
              <a:rPr lang="zh-CN" altLang="en-US"/>
              <a:t>ｉｏｓ平台</a:t>
            </a:r>
            <a:r>
              <a:rPr lang="en-US" altLang="zh-CN"/>
              <a:t>QQ</a:t>
            </a:r>
            <a:r>
              <a:rPr lang="zh-CN" altLang="en-US"/>
              <a:t>下载和安装</a:t>
            </a:r>
          </a:p>
          <a:p>
            <a:pPr marL="0" indent="0">
              <a:buNone/>
            </a:pPr>
            <a:r>
              <a:rPr lang="zh-CN" altLang="en-US"/>
              <a:t>首先打开Ａｐｐ　Ｓｔｏｒｅ，</a:t>
            </a:r>
          </a:p>
          <a:p>
            <a:pPr marL="0" indent="0">
              <a:buNone/>
            </a:pPr>
            <a:r>
              <a:rPr lang="zh-CN" altLang="en-US"/>
              <a:t>切换到【搜索】标签。</a:t>
            </a:r>
          </a:p>
          <a:p>
            <a:pPr marL="0" indent="0">
              <a:buNone/>
            </a:pPr>
            <a:r>
              <a:rPr lang="zh-CN" altLang="en-US"/>
              <a:t>在屏幕上方的搜索栏输入ＱＱ</a:t>
            </a:r>
          </a:p>
          <a:p>
            <a:pPr marL="0" indent="0">
              <a:buNone/>
            </a:pPr>
            <a:r>
              <a:rPr lang="zh-CN" altLang="en-US"/>
              <a:t>，在搜索结果中找到ＱＱ。</a:t>
            </a:r>
          </a:p>
        </p:txBody>
      </p:sp>
      <p:pic>
        <p:nvPicPr>
          <p:cNvPr id="6" name="图片 5"/>
          <p:cNvPicPr>
            <a:picLocks noChangeAspect="1"/>
          </p:cNvPicPr>
          <p:nvPr/>
        </p:nvPicPr>
        <p:blipFill>
          <a:blip r:embed="rId2" cstate="print"/>
          <a:stretch>
            <a:fillRect/>
          </a:stretch>
        </p:blipFill>
        <p:spPr>
          <a:xfrm>
            <a:off x="5767705" y="1691005"/>
            <a:ext cx="2111375" cy="3755390"/>
          </a:xfrm>
          <a:prstGeom prst="rect">
            <a:avLst/>
          </a:prstGeom>
        </p:spPr>
      </p:pic>
      <p:pic>
        <p:nvPicPr>
          <p:cNvPr id="7" name="图片 6"/>
          <p:cNvPicPr>
            <a:picLocks noChangeAspect="1"/>
          </p:cNvPicPr>
          <p:nvPr/>
        </p:nvPicPr>
        <p:blipFill>
          <a:blip r:embed="rId3" cstate="print"/>
          <a:stretch>
            <a:fillRect/>
          </a:stretch>
        </p:blipFill>
        <p:spPr>
          <a:xfrm>
            <a:off x="10043160" y="1691005"/>
            <a:ext cx="2080895" cy="3700145"/>
          </a:xfrm>
          <a:prstGeom prst="rect">
            <a:avLst/>
          </a:prstGeom>
        </p:spPr>
      </p:pic>
      <p:pic>
        <p:nvPicPr>
          <p:cNvPr id="8" name="图片 7"/>
          <p:cNvPicPr>
            <a:picLocks noChangeAspect="1"/>
          </p:cNvPicPr>
          <p:nvPr/>
        </p:nvPicPr>
        <p:blipFill>
          <a:blip r:embed="rId4" cstate="print"/>
          <a:stretch>
            <a:fillRect/>
          </a:stretch>
        </p:blipFill>
        <p:spPr>
          <a:xfrm>
            <a:off x="7879080" y="1718945"/>
            <a:ext cx="2044700" cy="3699510"/>
          </a:xfrm>
          <a:prstGeom prst="rect">
            <a:avLst/>
          </a:prstGeom>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9323"/>
  <p:tag name="KSO_WM_SLIDE_ID" val="150995200"/>
  <p:tag name="KSO_WM_SLIDE_INDEX" val="1"/>
  <p:tag name="KSO_WM_SLIDE_ITEM_CNT" val="6"/>
  <p:tag name="KSO_WM_SLIDE_LAYOUT" val="a_f_d"/>
  <p:tag name="KSO_WM_SLIDE_LAYOUT_CNT" val="1_1_5"/>
  <p:tag name="KSO_WM_SLIDE_TYPE" val="text"/>
  <p:tag name="KSO_WM_BEAUTIFY_FLAG" val="#wm#"/>
  <p:tag name="KSO_WM_SLIDE_POSITION" val="0*0"/>
  <p:tag name="KSO_WM_SLIDE_SIZE" val="960*594"/>
  <p:tag name="KSO_WM_TAG_VERSION" val="1.0"/>
</p:tagLst>
</file>

<file path=ppt/tags/tag2.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9323"/>
  <p:tag name="KSO_WM_UNIT_TYPE" val="d"/>
  <p:tag name="KSO_WM_UNIT_INDEX" val="1"/>
  <p:tag name="KSO_WM_UNIT_ID" val="256*d*1"/>
  <p:tag name="KSO_WM_UNIT_CLEAR" val="0"/>
  <p:tag name="KSO_WM_UNIT_LAYERLEVEL" val="1"/>
  <p:tag name="KSO_WM_UNIT_VALUE" val="1184*1330"/>
  <p:tag name="KSO_WM_UNIT_HIGHLIGHT" val="0"/>
  <p:tag name="KSO_WM_UNIT_COMPATIBLE" val="0"/>
  <p:tag name="KSO_WM_BEAUTIFY_FLAG" val="#wm#"/>
  <p:tag name="KSO_WM_TAG_VERSION" val="1.0"/>
</p:tagLst>
</file>

<file path=ppt/tags/tag3.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9323"/>
  <p:tag name="KSO_WM_UNIT_TYPE" val="d"/>
  <p:tag name="KSO_WM_UNIT_INDEX" val="2"/>
  <p:tag name="KSO_WM_UNIT_ID" val="256*d*2"/>
  <p:tag name="KSO_WM_UNIT_CLEAR" val="0"/>
  <p:tag name="KSO_WM_UNIT_LAYERLEVEL" val="1"/>
  <p:tag name="KSO_WM_UNIT_VALUE" val="878*871"/>
  <p:tag name="KSO_WM_UNIT_HIGHLIGHT" val="0"/>
  <p:tag name="KSO_WM_UNIT_COMPATIBLE" val="0"/>
  <p:tag name="KSO_WM_BEAUTIFY_FLAG" val="#wm#"/>
  <p:tag name="KSO_WM_TAG_VERSION" val="1.0"/>
</p:tagLst>
</file>

<file path=ppt/tags/tag4.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9323"/>
  <p:tag name="KSO_WM_UNIT_TYPE" val="d"/>
  <p:tag name="KSO_WM_UNIT_INDEX" val="3"/>
  <p:tag name="KSO_WM_UNIT_ID" val="256*d*3"/>
  <p:tag name="KSO_WM_UNIT_CLEAR" val="0"/>
  <p:tag name="KSO_WM_UNIT_LAYERLEVEL" val="1"/>
  <p:tag name="KSO_WM_UNIT_VALUE" val="878*818"/>
  <p:tag name="KSO_WM_UNIT_HIGHLIGHT" val="0"/>
  <p:tag name="KSO_WM_UNIT_COMPATIBLE" val="0"/>
  <p:tag name="KSO_WM_BEAUTIFY_FLAG" val="#wm#"/>
  <p:tag name="KSO_WM_TAG_VERSION" val="1.0"/>
</p:tagLst>
</file>

<file path=ppt/tags/tag5.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9323"/>
  <p:tag name="KSO_WM_UNIT_TYPE" val="d"/>
  <p:tag name="KSO_WM_UNIT_INDEX" val="4"/>
  <p:tag name="KSO_WM_UNIT_ID" val="256*d*4"/>
  <p:tag name="KSO_WM_UNIT_CLEAR" val="0"/>
  <p:tag name="KSO_WM_UNIT_LAYERLEVEL" val="1"/>
  <p:tag name="KSO_WM_UNIT_VALUE" val="878*800"/>
  <p:tag name="KSO_WM_UNIT_HIGHLIGHT" val="0"/>
  <p:tag name="KSO_WM_UNIT_COMPATIBLE" val="0"/>
  <p:tag name="KSO_WM_BEAUTIFY_FLAG" val="#wm#"/>
  <p:tag name="KSO_WM_TAG_VERSION" val="1.0"/>
</p:tagLst>
</file>

<file path=ppt/tags/tag6.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9323"/>
  <p:tag name="KSO_WM_UNIT_TYPE" val="d"/>
  <p:tag name="KSO_WM_UNIT_INDEX" val="5"/>
  <p:tag name="KSO_WM_UNIT_ID" val="256*d*5"/>
  <p:tag name="KSO_WM_UNIT_CLEAR" val="0"/>
  <p:tag name="KSO_WM_UNIT_LAYERLEVEL" val="1"/>
  <p:tag name="KSO_WM_UNIT_VALUE" val="876*818"/>
  <p:tag name="KSO_WM_UNIT_HIGHLIGHT" val="0"/>
  <p:tag name="KSO_WM_UNIT_COMPATIBLE" val="0"/>
  <p:tag name="KSO_WM_BEAUTIFY_FLAG" val="#wm#"/>
  <p:tag name="KSO_WM_TAG_VERSION" val="1.0"/>
</p:tagLst>
</file>

<file path=ppt/tags/tag7.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9323"/>
  <p:tag name="KSO_WM_UNIT_TYPE" val="f"/>
  <p:tag name="KSO_WM_UNIT_INDEX" val="1"/>
  <p:tag name="KSO_WM_UNIT_ID" val="256*f*1"/>
  <p:tag name="KSO_WM_UNIT_CLEAR" val="1"/>
  <p:tag name="KSO_WM_UNIT_LAYERLEVEL" val="1"/>
  <p:tag name="KSO_WM_UNIT_VALUE" val="88"/>
  <p:tag name="KSO_WM_UNIT_HIGHLIGHT" val="0"/>
  <p:tag name="KSO_WM_UNIT_COMPATIBLE" val="0"/>
  <p:tag name="KSO_WM_UNIT_PRESET_TEXT_INDEX" val="3"/>
  <p:tag name="KSO_WM_UNIT_PRESET_TEXT_LEN" val="100"/>
  <p:tag name="KSO_WM_BEAUTIFY_FLAG" val="#wm#"/>
  <p:tag name="KSO_WM_TAG_VERSION" val="1.0"/>
</p:tagLst>
</file>

<file path=ppt/tags/tag8.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9323"/>
  <p:tag name="KSO_WM_UNIT_TYPE" val="a"/>
  <p:tag name="KSO_WM_UNIT_INDEX" val="1"/>
  <p:tag name="KSO_WM_UNIT_ID" val="256*a*1"/>
  <p:tag name="KSO_WM_UNIT_CLEAR" val="1"/>
  <p:tag name="KSO_WM_UNIT_LAYERLEVEL" val="1"/>
  <p:tag name="KSO_WM_UNIT_VALUE" val="14"/>
  <p:tag name="KSO_WM_UNIT_ISCONTENTSTITLE" val="0"/>
  <p:tag name="KSO_WM_UNIT_HIGHLIGHT" val="0"/>
  <p:tag name="KSO_WM_UNIT_COMPATIBLE" val="0"/>
  <p:tag name="KSO_WM_UNIT_PRESET_TEXT_INDEX" val="3"/>
  <p:tag name="KSO_WM_UNIT_PRESET_TEXT_LEN" val="24"/>
  <p:tag name="KSO_WM_BEAUTIFY_FLAG" val="#wm#"/>
  <p:tag name="KSO_WM_TAG_VERSION" val="1.0"/>
</p:tagLst>
</file>

<file path=ppt/tags/tag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150995200*i*7"/>
  <p:tag name="KSO_WM_TEMPLATE_CATEGORY" val="diagram"/>
  <p:tag name="KSO_WM_TEMPLATE_INDEX" val="169323"/>
</p:tagLst>
</file>

<file path=ppt/theme/theme1.xml><?xml version="1.0" encoding="utf-8"?>
<a:theme xmlns:a="http://schemas.openxmlformats.org/drawingml/2006/main" name="Crayons">
  <a:themeElements>
    <a:clrScheme name="Office 主题 1">
      <a:dk1>
        <a:srgbClr val="000000"/>
      </a:dk1>
      <a:lt1>
        <a:srgbClr val="FFFFFF"/>
      </a:lt1>
      <a:dk2>
        <a:srgbClr val="FF0000"/>
      </a:dk2>
      <a:lt2>
        <a:srgbClr val="FFB800"/>
      </a:lt2>
      <a:accent1>
        <a:srgbClr val="FFEF66"/>
      </a:accent1>
      <a:accent2>
        <a:srgbClr val="000000"/>
      </a:accent2>
      <a:accent3>
        <a:srgbClr val="FFFFFF"/>
      </a:accent3>
      <a:accent4>
        <a:srgbClr val="000000"/>
      </a:accent4>
      <a:accent5>
        <a:srgbClr val="FFF6B8"/>
      </a:accent5>
      <a:accent6>
        <a:srgbClr val="000000"/>
      </a:accent6>
      <a:hlink>
        <a:srgbClr val="00B200"/>
      </a:hlink>
      <a:folHlink>
        <a:srgbClr val="703DFF"/>
      </a:folHlink>
    </a:clrScheme>
    <a:fontScheme name="Office 主题">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Office 主题 1">
        <a:dk1>
          <a:srgbClr val="000000"/>
        </a:dk1>
        <a:lt1>
          <a:srgbClr val="FFFFFF"/>
        </a:lt1>
        <a:dk2>
          <a:srgbClr val="FF0000"/>
        </a:dk2>
        <a:lt2>
          <a:srgbClr val="FFB800"/>
        </a:lt2>
        <a:accent1>
          <a:srgbClr val="FFEF66"/>
        </a:accent1>
        <a:accent2>
          <a:srgbClr val="000000"/>
        </a:accent2>
        <a:accent3>
          <a:srgbClr val="FFFFFF"/>
        </a:accent3>
        <a:accent4>
          <a:srgbClr val="000000"/>
        </a:accent4>
        <a:accent5>
          <a:srgbClr val="FFF6B8"/>
        </a:accent5>
        <a:accent6>
          <a:srgbClr val="000000"/>
        </a:accent6>
        <a:hlink>
          <a:srgbClr val="00B200"/>
        </a:hlink>
        <a:folHlink>
          <a:srgbClr val="703DFF"/>
        </a:folHlink>
      </a:clrScheme>
      <a:clrMap bg1="lt1" tx1="dk1" bg2="lt2" tx2="dk2" accent1="accent1" accent2="accent2" accent3="accent3" accent4="accent4" accent5="accent5" accent6="accent6" hlink="hlink" folHlink="folHlink"/>
    </a:extraClrScheme>
    <a:extraClrScheme>
      <a:clrScheme name="Office 主题 2">
        <a:dk1>
          <a:srgbClr val="000000"/>
        </a:dk1>
        <a:lt1>
          <a:srgbClr val="FFFFFF"/>
        </a:lt1>
        <a:dk2>
          <a:srgbClr val="000000"/>
        </a:dk2>
        <a:lt2>
          <a:srgbClr val="99CCFF"/>
        </a:lt2>
        <a:accent1>
          <a:srgbClr val="CCCCFF"/>
        </a:accent1>
        <a:accent2>
          <a:srgbClr val="000066"/>
        </a:accent2>
        <a:accent3>
          <a:srgbClr val="FFFFFF"/>
        </a:accent3>
        <a:accent4>
          <a:srgbClr val="000000"/>
        </a:accent4>
        <a:accent5>
          <a:srgbClr val="E2E2FF"/>
        </a:accent5>
        <a:accent6>
          <a:srgbClr val="00005C"/>
        </a:accent6>
        <a:hlink>
          <a:srgbClr val="00B200"/>
        </a:hlink>
        <a:folHlink>
          <a:srgbClr val="CCFF33"/>
        </a:folHlink>
      </a:clrScheme>
      <a:clrMap bg1="lt1" tx1="dk1" bg2="lt2" tx2="dk2" accent1="accent1" accent2="accent2" accent3="accent3" accent4="accent4" accent5="accent5" accent6="accent6" hlink="hlink" folHlink="folHlink"/>
    </a:extraClrScheme>
    <a:extraClrScheme>
      <a:clrScheme name="Office 主题 3">
        <a:dk1>
          <a:srgbClr val="000000"/>
        </a:dk1>
        <a:lt1>
          <a:srgbClr val="FFFFFF"/>
        </a:lt1>
        <a:dk2>
          <a:srgbClr val="000000"/>
        </a:dk2>
        <a:lt2>
          <a:srgbClr val="3399FF"/>
        </a:lt2>
        <a:accent1>
          <a:srgbClr val="CCECFF"/>
        </a:accent1>
        <a:accent2>
          <a:srgbClr val="008080"/>
        </a:accent2>
        <a:accent3>
          <a:srgbClr val="FFFFFF"/>
        </a:accent3>
        <a:accent4>
          <a:srgbClr val="000000"/>
        </a:accent4>
        <a:accent5>
          <a:srgbClr val="E2F4FF"/>
        </a:accent5>
        <a:accent6>
          <a:srgbClr val="007373"/>
        </a:accent6>
        <a:hlink>
          <a:srgbClr val="009999"/>
        </a:hlink>
        <a:folHlink>
          <a:srgbClr val="3366CC"/>
        </a:folHlink>
      </a:clrScheme>
      <a:clrMap bg1="lt1" tx1="dk1" bg2="lt2" tx2="dk2" accent1="accent1" accent2="accent2" accent3="accent3" accent4="accent4" accent5="accent5" accent6="accent6" hlink="hlink" folHlink="folHlink"/>
    </a:extraClrScheme>
    <a:extraClrScheme>
      <a:clrScheme name="Office 主题 4">
        <a:dk1>
          <a:srgbClr val="808000"/>
        </a:dk1>
        <a:lt1>
          <a:srgbClr val="FFFFFF"/>
        </a:lt1>
        <a:dk2>
          <a:srgbClr val="336600"/>
        </a:dk2>
        <a:lt2>
          <a:srgbClr val="FFFFFF"/>
        </a:lt2>
        <a:accent1>
          <a:srgbClr val="99CC00"/>
        </a:accent1>
        <a:accent2>
          <a:srgbClr val="003300"/>
        </a:accent2>
        <a:accent3>
          <a:srgbClr val="ADB8AA"/>
        </a:accent3>
        <a:accent4>
          <a:srgbClr val="DADADA"/>
        </a:accent4>
        <a:accent5>
          <a:srgbClr val="CAE2AA"/>
        </a:accent5>
        <a:accent6>
          <a:srgbClr val="002D00"/>
        </a:accent6>
        <a:hlink>
          <a:srgbClr val="CCCC00"/>
        </a:hlink>
        <a:folHlink>
          <a:srgbClr val="CCFF33"/>
        </a:folHlink>
      </a:clrScheme>
      <a:clrMap bg1="dk2" tx1="lt1" bg2="dk1" tx2="lt2" accent1="accent1" accent2="accent2" accent3="accent3" accent4="accent4" accent5="accent5" accent6="accent6" hlink="hlink" folHlink="folHlink"/>
    </a:extraClrScheme>
    <a:extraClrScheme>
      <a:clrScheme name="Office 主题 5">
        <a:dk1>
          <a:srgbClr val="808080"/>
        </a:dk1>
        <a:lt1>
          <a:srgbClr val="FFFFFF"/>
        </a:lt1>
        <a:dk2>
          <a:srgbClr val="003366"/>
        </a:dk2>
        <a:lt2>
          <a:srgbClr val="CCECFF"/>
        </a:lt2>
        <a:accent1>
          <a:srgbClr val="33CCCC"/>
        </a:accent1>
        <a:accent2>
          <a:srgbClr val="006699"/>
        </a:accent2>
        <a:accent3>
          <a:srgbClr val="AAADB8"/>
        </a:accent3>
        <a:accent4>
          <a:srgbClr val="DADADA"/>
        </a:accent4>
        <a:accent5>
          <a:srgbClr val="ADE2E2"/>
        </a:accent5>
        <a:accent6>
          <a:srgbClr val="005C8A"/>
        </a:accent6>
        <a:hlink>
          <a:srgbClr val="00FFFF"/>
        </a:hlink>
        <a:folHlink>
          <a:srgbClr val="0000FF"/>
        </a:folHlink>
      </a:clrScheme>
      <a:clrMap bg1="dk2" tx1="lt1" bg2="dk1" tx2="lt2" accent1="accent1" accent2="accent2" accent3="accent3" accent4="accent4" accent5="accent5" accent6="accent6" hlink="hlink" folHlink="folHlink"/>
    </a:extraClrScheme>
    <a:extraClrScheme>
      <a:clrScheme name="Office 主题 6">
        <a:dk1>
          <a:srgbClr val="6666FF"/>
        </a:dk1>
        <a:lt1>
          <a:srgbClr val="FFFFFF"/>
        </a:lt1>
        <a:dk2>
          <a:srgbClr val="000066"/>
        </a:dk2>
        <a:lt2>
          <a:srgbClr val="FFFFFF"/>
        </a:lt2>
        <a:accent1>
          <a:srgbClr val="33CCFF"/>
        </a:accent1>
        <a:accent2>
          <a:srgbClr val="0000FF"/>
        </a:accent2>
        <a:accent3>
          <a:srgbClr val="AAAAB8"/>
        </a:accent3>
        <a:accent4>
          <a:srgbClr val="DADADA"/>
        </a:accent4>
        <a:accent5>
          <a:srgbClr val="ADE2FF"/>
        </a:accent5>
        <a:accent6>
          <a:srgbClr val="0000E7"/>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Office 主题 7">
        <a:dk1>
          <a:srgbClr val="000000"/>
        </a:dk1>
        <a:lt1>
          <a:srgbClr val="FFFFFF"/>
        </a:lt1>
        <a:dk2>
          <a:srgbClr val="800080"/>
        </a:dk2>
        <a:lt2>
          <a:srgbClr val="FFFFFF"/>
        </a:lt2>
        <a:accent1>
          <a:srgbClr val="CC66FF"/>
        </a:accent1>
        <a:accent2>
          <a:srgbClr val="990099"/>
        </a:accent2>
        <a:accent3>
          <a:srgbClr val="C0AAC0"/>
        </a:accent3>
        <a:accent4>
          <a:srgbClr val="DADADA"/>
        </a:accent4>
        <a:accent5>
          <a:srgbClr val="E2B8FF"/>
        </a:accent5>
        <a:accent6>
          <a:srgbClr val="8A008A"/>
        </a:accent6>
        <a:hlink>
          <a:srgbClr val="FF9900"/>
        </a:hlink>
        <a:folHlink>
          <a:srgbClr val="FF3300"/>
        </a:folHlink>
      </a:clrScheme>
      <a:clrMap bg1="dk2" tx1="lt1" bg2="dk1" tx2="lt2" accent1="accent1" accent2="accent2" accent3="accent3" accent4="accent4" accent5="accent5" accent6="accent6" hlink="hlink" folHlink="folHlink"/>
    </a:extraClrScheme>
    <a:extraClrScheme>
      <a:clrScheme name="Office 主题 8">
        <a:dk1>
          <a:srgbClr val="FF3300"/>
        </a:dk1>
        <a:lt1>
          <a:srgbClr val="FFFFFF"/>
        </a:lt1>
        <a:dk2>
          <a:srgbClr val="800000"/>
        </a:dk2>
        <a:lt2>
          <a:srgbClr val="FFFFCC"/>
        </a:lt2>
        <a:accent1>
          <a:srgbClr val="FF7C80"/>
        </a:accent1>
        <a:accent2>
          <a:srgbClr val="990000"/>
        </a:accent2>
        <a:accent3>
          <a:srgbClr val="C0AAAA"/>
        </a:accent3>
        <a:accent4>
          <a:srgbClr val="DADADA"/>
        </a:accent4>
        <a:accent5>
          <a:srgbClr val="FFBFC0"/>
        </a:accent5>
        <a:accent6>
          <a:srgbClr val="8A0000"/>
        </a:accent6>
        <a:hlink>
          <a:srgbClr val="FF66CC"/>
        </a:hlink>
        <a:folHlink>
          <a:srgbClr val="FFCC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Crayons</Template>
  <TotalTime>0</TotalTime>
  <Words>5070</Words>
  <Application>Microsoft Office PowerPoint</Application>
  <PresentationFormat>自定义</PresentationFormat>
  <Paragraphs>334</Paragraphs>
  <Slides>88</Slides>
  <Notes>0</Notes>
  <HiddenSlides>0</HiddenSlides>
  <MMClips>0</MMClips>
  <ScaleCrop>false</ScaleCrop>
  <HeadingPairs>
    <vt:vector size="4" baseType="variant">
      <vt:variant>
        <vt:lpstr>主题</vt:lpstr>
      </vt:variant>
      <vt:variant>
        <vt:i4>1</vt:i4>
      </vt:variant>
      <vt:variant>
        <vt:lpstr>幻灯片标题</vt:lpstr>
      </vt:variant>
      <vt:variant>
        <vt:i4>88</vt:i4>
      </vt:variant>
    </vt:vector>
  </HeadingPairs>
  <TitlesOfParts>
    <vt:vector size="89" baseType="lpstr">
      <vt:lpstr>Crayons</vt:lpstr>
      <vt:lpstr>幻灯片 1</vt:lpstr>
      <vt:lpstr>幻灯片 2</vt:lpstr>
      <vt:lpstr>一、手机的分类与发展。 二、手机选择和使用。 三、常用软件的下载和安装。 四、手机上网。 五、“互联网+农业”。</vt:lpstr>
      <vt:lpstr>手机的分类</vt:lpstr>
      <vt:lpstr>幻灯片 5</vt:lpstr>
      <vt:lpstr>手机的选择与使用</vt:lpstr>
      <vt:lpstr>运营商介绍</vt:lpstr>
      <vt:lpstr>1.常用软件的下载和安装介绍 2.常用APP的软件介绍</vt:lpstr>
      <vt:lpstr>1、常用软件的下载和安装</vt:lpstr>
      <vt:lpstr>1、常用软件的下载和安装 </vt:lpstr>
      <vt:lpstr>1、常用软件的下载和安装</vt:lpstr>
      <vt:lpstr>1、常用软件的下载和安装</vt:lpstr>
      <vt:lpstr>1、常用软件的下载和安装</vt:lpstr>
      <vt:lpstr>1、常用软件的下载和安装</vt:lpstr>
      <vt:lpstr>2、常用APP软件介绍</vt:lpstr>
      <vt:lpstr>2、常用APP软件介绍 </vt:lpstr>
      <vt:lpstr>2、常用APP软件介绍 </vt:lpstr>
      <vt:lpstr>2、常用APP软件介绍 </vt:lpstr>
      <vt:lpstr>2、常用APP软件介绍 </vt:lpstr>
      <vt:lpstr>2、常用APP软件介绍 </vt:lpstr>
      <vt:lpstr>2、常用APP软件介绍 </vt:lpstr>
      <vt:lpstr>2、常用APP软件介绍 </vt:lpstr>
      <vt:lpstr>2、常用APP软件介绍 </vt:lpstr>
      <vt:lpstr>2、常用APP软件介绍 </vt:lpstr>
      <vt:lpstr>2、常用APP软件介绍 </vt:lpstr>
      <vt:lpstr>2、常用APP软件介绍 </vt:lpstr>
      <vt:lpstr>2、常用APP软件介绍 </vt:lpstr>
      <vt:lpstr>2、常用APP软件介绍 </vt:lpstr>
      <vt:lpstr>2、常用APP软件介绍 </vt:lpstr>
      <vt:lpstr>2、常用APP软件介绍 </vt:lpstr>
      <vt:lpstr>2、常用APP软件介绍 </vt:lpstr>
      <vt:lpstr>2、常用APP软件介绍 </vt:lpstr>
      <vt:lpstr>2、常用APP软件介绍</vt:lpstr>
      <vt:lpstr>2、常用APP软件介绍</vt:lpstr>
      <vt:lpstr>幻灯片 35</vt:lpstr>
      <vt:lpstr>2、常用APP软件介绍</vt:lpstr>
      <vt:lpstr>2、常用APP软件介绍</vt:lpstr>
      <vt:lpstr>2、常用APP软件介绍</vt:lpstr>
      <vt:lpstr>2、常用APP软件介绍</vt:lpstr>
      <vt:lpstr>2、常用APP软件介绍</vt:lpstr>
      <vt:lpstr>2、常用APP软件介绍</vt:lpstr>
      <vt:lpstr>2、常用APP软件介绍</vt:lpstr>
      <vt:lpstr>2、常用APP软件介绍</vt:lpstr>
      <vt:lpstr>2、常用APP软件介绍</vt:lpstr>
      <vt:lpstr>2、常用APP软件介绍</vt:lpstr>
      <vt:lpstr>2、常用APP软件介绍</vt:lpstr>
      <vt:lpstr>2、常用APP软件介绍 </vt:lpstr>
      <vt:lpstr>2、常用APP软件介绍 </vt:lpstr>
      <vt:lpstr>2、常用APP软件介绍 </vt:lpstr>
      <vt:lpstr>2、常用APP软件介绍</vt:lpstr>
      <vt:lpstr>2、常用APP软件介绍</vt:lpstr>
      <vt:lpstr>2、常用APP软件介绍</vt:lpstr>
      <vt:lpstr>2、常用APP软件介绍</vt:lpstr>
      <vt:lpstr>2、常用APP软件介绍</vt:lpstr>
      <vt:lpstr>2、常用APP软件介绍</vt:lpstr>
      <vt:lpstr>2、常用APP软件介绍</vt:lpstr>
      <vt:lpstr>2、常用APP软件介绍</vt:lpstr>
      <vt:lpstr>2、常用APP软件介绍</vt:lpstr>
      <vt:lpstr>2、常用APP软件介绍</vt:lpstr>
      <vt:lpstr>3、手机在日常上中的应用</vt:lpstr>
      <vt:lpstr>微信—注册 </vt:lpstr>
      <vt:lpstr> 微信—添加好友 </vt:lpstr>
      <vt:lpstr>微信—聊天对话</vt:lpstr>
      <vt:lpstr>微信—常用功能</vt:lpstr>
      <vt:lpstr>微信-群聊</vt:lpstr>
      <vt:lpstr>微信-朋友圈</vt:lpstr>
      <vt:lpstr>微信-朋友圈 </vt:lpstr>
      <vt:lpstr> 微信-朋友圈 </vt:lpstr>
      <vt:lpstr> 微信-朋友圈 </vt:lpstr>
      <vt:lpstr>微信-手机换号怎么办？</vt:lpstr>
      <vt:lpstr>微信-手机换号怎么办？ </vt:lpstr>
      <vt:lpstr>二、手机QQ</vt:lpstr>
      <vt:lpstr> 二、手机QQ </vt:lpstr>
      <vt:lpstr> 二、手机QQ </vt:lpstr>
      <vt:lpstr>电子支付 </vt:lpstr>
      <vt:lpstr>传统支付方式</vt:lpstr>
      <vt:lpstr>1、三种支付方式的缺陷</vt:lpstr>
      <vt:lpstr>2、网上银行</vt:lpstr>
      <vt:lpstr>2、预备工作 </vt:lpstr>
      <vt:lpstr>2.手机交易码</vt:lpstr>
      <vt:lpstr>手机银行</vt:lpstr>
      <vt:lpstr>幻灯片 82</vt:lpstr>
      <vt:lpstr>幻灯片 83</vt:lpstr>
      <vt:lpstr>幻灯片 84</vt:lpstr>
      <vt:lpstr>幻灯片 85</vt:lpstr>
      <vt:lpstr>幻灯片 86</vt:lpstr>
      <vt:lpstr>幻灯片 87</vt:lpstr>
      <vt:lpstr>幻灯片 88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Administrator</cp:lastModifiedBy>
  <cp:revision>17</cp:revision>
  <dcterms:created xsi:type="dcterms:W3CDTF">2017-03-09T01:31:00Z</dcterms:created>
  <dcterms:modified xsi:type="dcterms:W3CDTF">2017-06-26T23:23:56Z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2052-10.1.0.6554</vt:lpwstr>
  </property>
</Properties>
</file>