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304" r:id="rId2"/>
    <p:sldId id="385" r:id="rId3"/>
    <p:sldId id="305" r:id="rId4"/>
    <p:sldId id="325" r:id="rId5"/>
    <p:sldId id="306" r:id="rId6"/>
    <p:sldId id="307" r:id="rId7"/>
    <p:sldId id="308" r:id="rId8"/>
    <p:sldId id="447" r:id="rId9"/>
    <p:sldId id="309" r:id="rId10"/>
    <p:sldId id="310" r:id="rId11"/>
    <p:sldId id="311" r:id="rId12"/>
    <p:sldId id="312" r:id="rId13"/>
    <p:sldId id="375" r:id="rId14"/>
    <p:sldId id="378" r:id="rId15"/>
    <p:sldId id="376" r:id="rId16"/>
    <p:sldId id="380" r:id="rId17"/>
    <p:sldId id="313" r:id="rId18"/>
    <p:sldId id="438" r:id="rId19"/>
    <p:sldId id="439" r:id="rId20"/>
    <p:sldId id="482" r:id="rId21"/>
    <p:sldId id="440" r:id="rId22"/>
    <p:sldId id="474" r:id="rId23"/>
    <p:sldId id="475" r:id="rId24"/>
    <p:sldId id="476" r:id="rId25"/>
    <p:sldId id="477" r:id="rId26"/>
    <p:sldId id="478" r:id="rId27"/>
    <p:sldId id="479" r:id="rId28"/>
    <p:sldId id="480" r:id="rId29"/>
    <p:sldId id="481" r:id="rId30"/>
    <p:sldId id="326" r:id="rId31"/>
    <p:sldId id="387" r:id="rId32"/>
    <p:sldId id="330" r:id="rId33"/>
    <p:sldId id="331" r:id="rId34"/>
    <p:sldId id="388" r:id="rId35"/>
    <p:sldId id="382" r:id="rId36"/>
    <p:sldId id="390" r:id="rId37"/>
    <p:sldId id="392" r:id="rId38"/>
    <p:sldId id="444" r:id="rId39"/>
    <p:sldId id="445" r:id="rId40"/>
    <p:sldId id="394" r:id="rId41"/>
    <p:sldId id="451" r:id="rId42"/>
    <p:sldId id="398" r:id="rId43"/>
    <p:sldId id="412" r:id="rId44"/>
    <p:sldId id="402" r:id="rId45"/>
    <p:sldId id="403" r:id="rId46"/>
    <p:sldId id="335" r:id="rId47"/>
    <p:sldId id="336" r:id="rId48"/>
    <p:sldId id="407" r:id="rId49"/>
    <p:sldId id="408" r:id="rId50"/>
    <p:sldId id="409" r:id="rId51"/>
    <p:sldId id="431" r:id="rId52"/>
    <p:sldId id="433" r:id="rId53"/>
    <p:sldId id="424" r:id="rId54"/>
    <p:sldId id="303" r:id="rId5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A60E"/>
    <a:srgbClr val="008000"/>
    <a:srgbClr val="0CC610"/>
    <a:srgbClr val="92F894"/>
    <a:srgbClr val="65F568"/>
    <a:srgbClr val="0EE413"/>
    <a:srgbClr val="6AA343"/>
    <a:srgbClr val="93C571"/>
    <a:srgbClr val="7AB751"/>
    <a:srgbClr val="30C20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1290" y="-708"/>
      </p:cViewPr>
      <p:guideLst>
        <p:guide orient="horz" pos="215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4C190-4068-4E0A-9B92-56E4DD00BC01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2D41F-A6D8-4164-AC84-61C6C03C10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2D41F-A6D8-4164-AC84-61C6C03C104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2D41F-A6D8-4164-AC84-61C6C03C104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2D41F-A6D8-4164-AC84-61C6C03C1048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2D41F-A6D8-4164-AC84-61C6C03C1048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2D41F-A6D8-4164-AC84-61C6C03C1048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2D41F-A6D8-4164-AC84-61C6C03C1048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2D41F-A6D8-4164-AC84-61C6C03C1048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2D41F-A6D8-4164-AC84-61C6C03C104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2D41F-A6D8-4164-AC84-61C6C03C1048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2D41F-A6D8-4164-AC84-61C6C03C1048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0FF05-2307-4565-B9D9-C4904D4020B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3BB7E-C8B4-4773-A854-B2A5A53D6349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1E48AE-EE6A-40B3-A02A-836381A6EEA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3BB7E-C8B4-4773-A854-B2A5A53D6349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1E48AE-EE6A-40B3-A02A-836381A6EEA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3BB7E-C8B4-4773-A854-B2A5A53D6349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1E48AE-EE6A-40B3-A02A-836381A6EEA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3BB7E-C8B4-4773-A854-B2A5A53D6349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1E48AE-EE6A-40B3-A02A-836381A6EEA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" y="80827"/>
            <a:ext cx="12158731" cy="66972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3BB7E-C8B4-4773-A854-B2A5A53D6349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1E48AE-EE6A-40B3-A02A-836381A6EEA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3BB7E-C8B4-4773-A854-B2A5A53D6349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1E48AE-EE6A-40B3-A02A-836381A6EEA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3BB7E-C8B4-4773-A854-B2A5A53D6349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1E48AE-EE6A-40B3-A02A-836381A6EEA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3BB7E-C8B4-4773-A854-B2A5A53D6349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1E48AE-EE6A-40B3-A02A-836381A6EEA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3BB7E-C8B4-4773-A854-B2A5A53D6349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1E48AE-EE6A-40B3-A02A-836381A6EEA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3BB7E-C8B4-4773-A854-B2A5A53D6349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1E48AE-EE6A-40B3-A02A-836381A6EEA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gi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8309811" y="0"/>
            <a:ext cx="3882188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 flipH="1">
            <a:off x="1" y="0"/>
            <a:ext cx="405865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4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27032"/>
            <a:ext cx="6096000" cy="11309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4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5727032"/>
            <a:ext cx="6096000" cy="11309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://agri.gov.cn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8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3.png"/><Relationship Id="rId5" Type="http://schemas.openxmlformats.org/officeDocument/2006/relationships/hyperlink" Target="http://agri.gov.cn/" TargetMode="Externa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.gi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gi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.gif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.gif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baidu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" y="0"/>
            <a:ext cx="7096836" cy="6858000"/>
          </a:xfrm>
          <a:custGeom>
            <a:avLst/>
            <a:gdLst>
              <a:gd name="connsiteX0" fmla="*/ 0 w 6305266"/>
              <a:gd name="connsiteY0" fmla="*/ 0 h 6858000"/>
              <a:gd name="connsiteX1" fmla="*/ 6305266 w 6305266"/>
              <a:gd name="connsiteY1" fmla="*/ 0 h 6858000"/>
              <a:gd name="connsiteX2" fmla="*/ 6305266 w 6305266"/>
              <a:gd name="connsiteY2" fmla="*/ 6858000 h 6858000"/>
              <a:gd name="connsiteX3" fmla="*/ 0 w 6305266"/>
              <a:gd name="connsiteY3" fmla="*/ 6858000 h 6858000"/>
              <a:gd name="connsiteX4" fmla="*/ 0 w 6305266"/>
              <a:gd name="connsiteY4" fmla="*/ 0 h 6858000"/>
              <a:gd name="connsiteX0-1" fmla="*/ 0 w 8557147"/>
              <a:gd name="connsiteY0-2" fmla="*/ 0 h 6858000"/>
              <a:gd name="connsiteX1-3" fmla="*/ 8557147 w 8557147"/>
              <a:gd name="connsiteY1-4" fmla="*/ 13648 h 6858000"/>
              <a:gd name="connsiteX2-5" fmla="*/ 6305266 w 8557147"/>
              <a:gd name="connsiteY2-6" fmla="*/ 6858000 h 6858000"/>
              <a:gd name="connsiteX3-7" fmla="*/ 0 w 8557147"/>
              <a:gd name="connsiteY3-8" fmla="*/ 6858000 h 6858000"/>
              <a:gd name="connsiteX4-9" fmla="*/ 0 w 8557147"/>
              <a:gd name="connsiteY4-10" fmla="*/ 0 h 6858000"/>
              <a:gd name="connsiteX0-11" fmla="*/ 0 w 8640226"/>
              <a:gd name="connsiteY0-12" fmla="*/ 0 h 6858000"/>
              <a:gd name="connsiteX1-13" fmla="*/ 8640226 w 8640226"/>
              <a:gd name="connsiteY1-14" fmla="*/ 0 h 6858000"/>
              <a:gd name="connsiteX2-15" fmla="*/ 6305266 w 8640226"/>
              <a:gd name="connsiteY2-16" fmla="*/ 6858000 h 6858000"/>
              <a:gd name="connsiteX3-17" fmla="*/ 0 w 8640226"/>
              <a:gd name="connsiteY3-18" fmla="*/ 6858000 h 6858000"/>
              <a:gd name="connsiteX4-19" fmla="*/ 0 w 8640226"/>
              <a:gd name="connsiteY4-2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640226" h="6858000">
                <a:moveTo>
                  <a:pt x="0" y="0"/>
                </a:moveTo>
                <a:lnTo>
                  <a:pt x="8640226" y="0"/>
                </a:lnTo>
                <a:lnTo>
                  <a:pt x="630526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1918472"/>
            <a:ext cx="12192000" cy="3022497"/>
          </a:xfrm>
          <a:prstGeom prst="rect">
            <a:avLst/>
          </a:prstGeom>
          <a:solidFill>
            <a:srgbClr val="0AA60E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489617" y="2508598"/>
            <a:ext cx="921277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zh-CN" sz="1200" b="1" dirty="0" smtClean="0">
              <a:solidFill>
                <a:schemeClr val="bg1"/>
              </a:solidFill>
              <a:effectLst>
                <a:outerShdw blurRad="38100" dist="25400" dir="2700000" algn="tl" rotWithShape="0">
                  <a:prstClr val="black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8800" b="1" dirty="0" smtClean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农业信息网络应用</a:t>
            </a:r>
            <a:endParaRPr lang="en-US" altLang="zh-CN" sz="8800" b="1" dirty="0" smtClean="0">
              <a:solidFill>
                <a:schemeClr val="bg1"/>
              </a:solidFill>
              <a:effectLst>
                <a:outerShdw blurRad="38100" dist="25400" dir="2700000" algn="tl" rotWithShape="0">
                  <a:prstClr val="black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000" dirty="0" smtClean="0">
              <a:solidFill>
                <a:schemeClr val="bg1"/>
              </a:solidFill>
              <a:effectLst>
                <a:outerShdw blurRad="38100" dist="25400" dir="2700000" algn="tl" rotWithShape="0">
                  <a:prstClr val="black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01901" y="5280089"/>
            <a:ext cx="424346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淮阴区农业干部学校    韩庆红</a:t>
            </a:r>
            <a:endParaRPr lang="en-US" altLang="zh-CN" sz="2400" b="1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25400" dir="2700000" algn="tl" rotWithShape="0">
                  <a:prstClr val="black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400" b="1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25400" dir="2700000" algn="tl" rotWithShape="0">
                  <a:prstClr val="black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电话  </a:t>
            </a:r>
            <a:r>
              <a:rPr lang="en-US" altLang="zh-CN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15715238196</a:t>
            </a:r>
            <a:endParaRPr lang="zh-CN" altLang="en-US" sz="24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25400" dir="2700000" algn="tl" rotWithShape="0">
                  <a:prstClr val="black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070813" y="718686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椭圆 256"/>
          <p:cNvSpPr>
            <a:spLocks noChangeAspect="1"/>
          </p:cNvSpPr>
          <p:nvPr/>
        </p:nvSpPr>
        <p:spPr>
          <a:xfrm>
            <a:off x="3173704" y="3273007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8" name="椭圆 257"/>
          <p:cNvSpPr>
            <a:spLocks noChangeAspect="1"/>
          </p:cNvSpPr>
          <p:nvPr/>
        </p:nvSpPr>
        <p:spPr>
          <a:xfrm>
            <a:off x="2029566" y="3998613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9" name="椭圆 258"/>
          <p:cNvSpPr>
            <a:spLocks noChangeAspect="1"/>
          </p:cNvSpPr>
          <p:nvPr/>
        </p:nvSpPr>
        <p:spPr>
          <a:xfrm>
            <a:off x="2916670" y="3643771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0" name="椭圆 259"/>
          <p:cNvSpPr>
            <a:spLocks noChangeAspect="1"/>
          </p:cNvSpPr>
          <p:nvPr/>
        </p:nvSpPr>
        <p:spPr>
          <a:xfrm>
            <a:off x="5059369" y="3384464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4" name="文本框 273"/>
          <p:cNvSpPr txBox="1"/>
          <p:nvPr/>
        </p:nvSpPr>
        <p:spPr>
          <a:xfrm>
            <a:off x="1497723" y="274560"/>
            <a:ext cx="736249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利用搜索引擎检索农业信息</a:t>
            </a:r>
          </a:p>
          <a:p>
            <a:pPr algn="ctr">
              <a:lnSpc>
                <a:spcPct val="130000"/>
              </a:lnSpc>
            </a:pPr>
            <a:endParaRPr lang="zh-CN" altLang="en-US" sz="20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75" name="直接连接符 274"/>
          <p:cNvCxnSpPr/>
          <p:nvPr/>
        </p:nvCxnSpPr>
        <p:spPr>
          <a:xfrm rot="16200000" flipV="1">
            <a:off x="10951336" y="3868251"/>
            <a:ext cx="54087" cy="111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文本框 275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77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8565" y="2020709"/>
            <a:ext cx="3263045" cy="2340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Group 14"/>
          <p:cNvGrpSpPr/>
          <p:nvPr/>
        </p:nvGrpSpPr>
        <p:grpSpPr>
          <a:xfrm>
            <a:off x="1633592" y="3768183"/>
            <a:ext cx="3253850" cy="2178067"/>
            <a:chOff x="142" y="-290"/>
            <a:chExt cx="5643" cy="3244"/>
          </a:xfrm>
        </p:grpSpPr>
        <p:pic>
          <p:nvPicPr>
            <p:cNvPr id="11" name="Picture 1"/>
            <p:cNvPicPr/>
            <p:nvPr/>
          </p:nvPicPr>
          <p:blipFill>
            <a:blip r:embed="rId3" cstate="print"/>
            <a:srcRect b="3658"/>
            <a:stretch>
              <a:fillRect/>
            </a:stretch>
          </p:blipFill>
          <p:spPr>
            <a:xfrm>
              <a:off x="142" y="-290"/>
              <a:ext cx="5643" cy="324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TextBox 5"/>
            <p:cNvSpPr txBox="1"/>
            <p:nvPr/>
          </p:nvSpPr>
          <p:spPr>
            <a:xfrm>
              <a:off x="4456" y="887"/>
              <a:ext cx="450" cy="22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endParaRPr lang="zh-CN" altLang="en-US" sz="2000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3" name="图片 76803"/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8854068" y="1049896"/>
            <a:ext cx="2552400" cy="23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椭圆 15"/>
          <p:cNvSpPr>
            <a:spLocks noChangeAspect="1"/>
          </p:cNvSpPr>
          <p:nvPr/>
        </p:nvSpPr>
        <p:spPr>
          <a:xfrm>
            <a:off x="2082361" y="1482548"/>
            <a:ext cx="1620000" cy="1620958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六边形 16"/>
          <p:cNvSpPr/>
          <p:nvPr/>
        </p:nvSpPr>
        <p:spPr>
          <a:xfrm>
            <a:off x="8941470" y="3643733"/>
            <a:ext cx="2570400" cy="2234775"/>
          </a:xfrm>
          <a:prstGeom prst="hexagon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27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Click="0" advTm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 animBg="1"/>
      <p:bldP spid="258" grpId="0" animBg="1"/>
      <p:bldP spid="259" grpId="0" animBg="1"/>
      <p:bldP spid="260" grpId="0" animBg="1"/>
      <p:bldP spid="276" grpId="0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矩形 273"/>
          <p:cNvSpPr/>
          <p:nvPr/>
        </p:nvSpPr>
        <p:spPr>
          <a:xfrm>
            <a:off x="2335143" y="5057857"/>
            <a:ext cx="1542197" cy="38213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5" name="矩形 274"/>
          <p:cNvSpPr/>
          <p:nvPr/>
        </p:nvSpPr>
        <p:spPr>
          <a:xfrm>
            <a:off x="3552253" y="4130567"/>
            <a:ext cx="1542197" cy="38213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" name="矩形 275"/>
          <p:cNvSpPr/>
          <p:nvPr/>
        </p:nvSpPr>
        <p:spPr>
          <a:xfrm>
            <a:off x="4749868" y="3202109"/>
            <a:ext cx="1542197" cy="38213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7" name="矩形 276"/>
          <p:cNvSpPr/>
          <p:nvPr/>
        </p:nvSpPr>
        <p:spPr>
          <a:xfrm>
            <a:off x="5961140" y="2294038"/>
            <a:ext cx="1542197" cy="38213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8" name="矩形 277"/>
          <p:cNvSpPr/>
          <p:nvPr/>
        </p:nvSpPr>
        <p:spPr>
          <a:xfrm>
            <a:off x="3548419" y="4138516"/>
            <a:ext cx="341194" cy="1296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9" name="矩形 278"/>
          <p:cNvSpPr/>
          <p:nvPr/>
        </p:nvSpPr>
        <p:spPr>
          <a:xfrm>
            <a:off x="4754557" y="3211054"/>
            <a:ext cx="341194" cy="1296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0" name="矩形 279"/>
          <p:cNvSpPr/>
          <p:nvPr/>
        </p:nvSpPr>
        <p:spPr>
          <a:xfrm>
            <a:off x="5954584" y="2292301"/>
            <a:ext cx="341194" cy="127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2436580" y="3971496"/>
            <a:ext cx="103906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b="1" dirty="0" smtClean="0">
                <a:solidFill>
                  <a:srgbClr val="008000"/>
                </a:solidFill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Q1</a:t>
            </a:r>
            <a:endParaRPr lang="zh-CN" altLang="en-US" sz="6000" b="1" dirty="0" smtClean="0">
              <a:solidFill>
                <a:srgbClr val="008000"/>
              </a:solidFill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3578141" y="3018426"/>
            <a:ext cx="116249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b="1" dirty="0" smtClean="0">
                <a:solidFill>
                  <a:srgbClr val="008000"/>
                </a:solidFill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Q2</a:t>
            </a:r>
            <a:endParaRPr lang="zh-CN" altLang="en-US" sz="6000" b="1" dirty="0" smtClean="0">
              <a:solidFill>
                <a:srgbClr val="008000"/>
              </a:solidFill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283" name="文本框 282"/>
          <p:cNvSpPr txBox="1"/>
          <p:nvPr/>
        </p:nvSpPr>
        <p:spPr>
          <a:xfrm>
            <a:off x="4808716" y="2136338"/>
            <a:ext cx="116249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b="1" dirty="0" smtClean="0">
                <a:solidFill>
                  <a:srgbClr val="008000"/>
                </a:solidFill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Q3</a:t>
            </a:r>
            <a:endParaRPr lang="zh-CN" altLang="en-US" sz="6000" b="1" dirty="0" smtClean="0">
              <a:solidFill>
                <a:srgbClr val="008000"/>
              </a:solidFill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5982071" y="1219195"/>
            <a:ext cx="117371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b="1" dirty="0" smtClean="0">
                <a:solidFill>
                  <a:srgbClr val="008000"/>
                </a:solidFill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Q4</a:t>
            </a:r>
            <a:endParaRPr lang="zh-CN" altLang="en-US" sz="6000" b="1" dirty="0" smtClean="0">
              <a:solidFill>
                <a:srgbClr val="008000"/>
              </a:solidFill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5092263" y="3752193"/>
            <a:ext cx="33107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ts val="1800"/>
              </a:lnSpc>
            </a:pP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各农业院校及农业科研机构建设的网站。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7" name="矩形 286"/>
          <p:cNvSpPr/>
          <p:nvPr/>
        </p:nvSpPr>
        <p:spPr>
          <a:xfrm>
            <a:off x="6321973" y="2869324"/>
            <a:ext cx="315310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ts val="1800"/>
              </a:lnSpc>
            </a:pP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农业企业创办的网站。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8" name="矩形 287"/>
          <p:cNvSpPr/>
          <p:nvPr/>
        </p:nvSpPr>
        <p:spPr>
          <a:xfrm>
            <a:off x="8797158" y="2084572"/>
            <a:ext cx="253581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ts val="1800"/>
              </a:lnSpc>
            </a:pP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新闻媒体创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办的网站。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9" name="五边形 288"/>
          <p:cNvSpPr/>
          <p:nvPr/>
        </p:nvSpPr>
        <p:spPr>
          <a:xfrm>
            <a:off x="7171509" y="1678675"/>
            <a:ext cx="1699536" cy="997500"/>
          </a:xfrm>
          <a:prstGeom prst="homePlate">
            <a:avLst>
              <a:gd name="adj" fmla="val 18532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0" name="文本框 289"/>
          <p:cNvSpPr txBox="1"/>
          <p:nvPr/>
        </p:nvSpPr>
        <p:spPr>
          <a:xfrm>
            <a:off x="7345174" y="1897036"/>
            <a:ext cx="13628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Summery</a:t>
            </a:r>
            <a:endParaRPr lang="zh-CN" altLang="en-US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1" name="矩形 290"/>
          <p:cNvSpPr/>
          <p:nvPr/>
        </p:nvSpPr>
        <p:spPr>
          <a:xfrm>
            <a:off x="3939653" y="4640390"/>
            <a:ext cx="29879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ts val="1800"/>
              </a:lnSpc>
            </a:pP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由各级政府部门建立的网站。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3" name="文本框 292"/>
          <p:cNvSpPr txBox="1"/>
          <p:nvPr/>
        </p:nvSpPr>
        <p:spPr>
          <a:xfrm>
            <a:off x="2680138" y="362607"/>
            <a:ext cx="9711558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三、使用农业科技信息服务网站</a:t>
            </a:r>
            <a:endParaRPr lang="zh-CN" altLang="en-US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4" name="矩形 27"/>
          <p:cNvSpPr/>
          <p:nvPr/>
        </p:nvSpPr>
        <p:spPr>
          <a:xfrm>
            <a:off x="7615450" y="3671249"/>
            <a:ext cx="4576549" cy="3186752"/>
          </a:xfrm>
          <a:custGeom>
            <a:avLst/>
            <a:gdLst>
              <a:gd name="connsiteX0" fmla="*/ 0 w 4904096"/>
              <a:gd name="connsiteY0" fmla="*/ 0 h 2995684"/>
              <a:gd name="connsiteX1" fmla="*/ 4904096 w 4904096"/>
              <a:gd name="connsiteY1" fmla="*/ 0 h 2995684"/>
              <a:gd name="connsiteX2" fmla="*/ 4904096 w 4904096"/>
              <a:gd name="connsiteY2" fmla="*/ 2995684 h 2995684"/>
              <a:gd name="connsiteX3" fmla="*/ 0 w 4904096"/>
              <a:gd name="connsiteY3" fmla="*/ 2995684 h 2995684"/>
              <a:gd name="connsiteX4" fmla="*/ 0 w 4904096"/>
              <a:gd name="connsiteY4" fmla="*/ 0 h 2995684"/>
              <a:gd name="connsiteX0-1" fmla="*/ 2634018 w 4904096"/>
              <a:gd name="connsiteY0-2" fmla="*/ 109182 h 2995684"/>
              <a:gd name="connsiteX1-3" fmla="*/ 4904096 w 4904096"/>
              <a:gd name="connsiteY1-4" fmla="*/ 0 h 2995684"/>
              <a:gd name="connsiteX2-5" fmla="*/ 4904096 w 4904096"/>
              <a:gd name="connsiteY2-6" fmla="*/ 2995684 h 2995684"/>
              <a:gd name="connsiteX3-7" fmla="*/ 0 w 4904096"/>
              <a:gd name="connsiteY3-8" fmla="*/ 2995684 h 2995684"/>
              <a:gd name="connsiteX4-9" fmla="*/ 2634018 w 4904096"/>
              <a:gd name="connsiteY4-10" fmla="*/ 109182 h 2995684"/>
              <a:gd name="connsiteX0-11" fmla="*/ 1924334 w 4904096"/>
              <a:gd name="connsiteY0-12" fmla="*/ 122829 h 2995684"/>
              <a:gd name="connsiteX1-13" fmla="*/ 4904096 w 4904096"/>
              <a:gd name="connsiteY1-14" fmla="*/ 0 h 2995684"/>
              <a:gd name="connsiteX2-15" fmla="*/ 4904096 w 4904096"/>
              <a:gd name="connsiteY2-16" fmla="*/ 2995684 h 2995684"/>
              <a:gd name="connsiteX3-17" fmla="*/ 0 w 4904096"/>
              <a:gd name="connsiteY3-18" fmla="*/ 2995684 h 2995684"/>
              <a:gd name="connsiteX4-19" fmla="*/ 1924334 w 4904096"/>
              <a:gd name="connsiteY4-20" fmla="*/ 122829 h 2995684"/>
              <a:gd name="connsiteX0-21" fmla="*/ 0 w 2979762"/>
              <a:gd name="connsiteY0-22" fmla="*/ 122829 h 2995684"/>
              <a:gd name="connsiteX1-23" fmla="*/ 2979762 w 2979762"/>
              <a:gd name="connsiteY1-24" fmla="*/ 0 h 2995684"/>
              <a:gd name="connsiteX2-25" fmla="*/ 2979762 w 2979762"/>
              <a:gd name="connsiteY2-26" fmla="*/ 2995684 h 2995684"/>
              <a:gd name="connsiteX3-27" fmla="*/ 245661 w 2979762"/>
              <a:gd name="connsiteY3-28" fmla="*/ 2695433 h 2995684"/>
              <a:gd name="connsiteX4-29" fmla="*/ 0 w 2979762"/>
              <a:gd name="connsiteY4-30" fmla="*/ 122829 h 2995684"/>
              <a:gd name="connsiteX0-31" fmla="*/ 1078172 w 4057934"/>
              <a:gd name="connsiteY0-32" fmla="*/ 122829 h 2995684"/>
              <a:gd name="connsiteX1-33" fmla="*/ 4057934 w 4057934"/>
              <a:gd name="connsiteY1-34" fmla="*/ 0 h 2995684"/>
              <a:gd name="connsiteX2-35" fmla="*/ 4057934 w 4057934"/>
              <a:gd name="connsiteY2-36" fmla="*/ 2995684 h 2995684"/>
              <a:gd name="connsiteX3-37" fmla="*/ 0 w 4057934"/>
              <a:gd name="connsiteY3-38" fmla="*/ 2995683 h 2995684"/>
              <a:gd name="connsiteX4-39" fmla="*/ 1078172 w 4057934"/>
              <a:gd name="connsiteY4-40" fmla="*/ 122829 h 2995684"/>
              <a:gd name="connsiteX0-41" fmla="*/ 1078172 w 4057934"/>
              <a:gd name="connsiteY0-42" fmla="*/ 122829 h 2995684"/>
              <a:gd name="connsiteX1-43" fmla="*/ 4057934 w 4057934"/>
              <a:gd name="connsiteY1-44" fmla="*/ 0 h 2995684"/>
              <a:gd name="connsiteX2-45" fmla="*/ 4057934 w 4057934"/>
              <a:gd name="connsiteY2-46" fmla="*/ 2995684 h 2995684"/>
              <a:gd name="connsiteX3-47" fmla="*/ 0 w 4057934"/>
              <a:gd name="connsiteY3-48" fmla="*/ 2995683 h 2995684"/>
              <a:gd name="connsiteX4-49" fmla="*/ 477671 w 4057934"/>
              <a:gd name="connsiteY4-50" fmla="*/ 1733266 h 2995684"/>
              <a:gd name="connsiteX5" fmla="*/ 1078172 w 4057934"/>
              <a:gd name="connsiteY5" fmla="*/ 122829 h 2995684"/>
              <a:gd name="connsiteX0-51" fmla="*/ 1910686 w 4890448"/>
              <a:gd name="connsiteY0-52" fmla="*/ 122829 h 2995684"/>
              <a:gd name="connsiteX1-53" fmla="*/ 4890448 w 4890448"/>
              <a:gd name="connsiteY1-54" fmla="*/ 0 h 2995684"/>
              <a:gd name="connsiteX2-55" fmla="*/ 4890448 w 4890448"/>
              <a:gd name="connsiteY2-56" fmla="*/ 2995684 h 2995684"/>
              <a:gd name="connsiteX3-57" fmla="*/ 832514 w 4890448"/>
              <a:gd name="connsiteY3-58" fmla="*/ 2995683 h 2995684"/>
              <a:gd name="connsiteX4-59" fmla="*/ 0 w 4890448"/>
              <a:gd name="connsiteY4-60" fmla="*/ 1801505 h 2995684"/>
              <a:gd name="connsiteX5-61" fmla="*/ 1910686 w 4890448"/>
              <a:gd name="connsiteY5-62" fmla="*/ 122829 h 2995684"/>
              <a:gd name="connsiteX0-63" fmla="*/ 1910686 w 4890448"/>
              <a:gd name="connsiteY0-64" fmla="*/ 0 h 2872855"/>
              <a:gd name="connsiteX1-65" fmla="*/ 4890448 w 4890448"/>
              <a:gd name="connsiteY1-66" fmla="*/ 1473959 h 2872855"/>
              <a:gd name="connsiteX2-67" fmla="*/ 4890448 w 4890448"/>
              <a:gd name="connsiteY2-68" fmla="*/ 2872855 h 2872855"/>
              <a:gd name="connsiteX3-69" fmla="*/ 832514 w 4890448"/>
              <a:gd name="connsiteY3-70" fmla="*/ 2872854 h 2872855"/>
              <a:gd name="connsiteX4-71" fmla="*/ 0 w 4890448"/>
              <a:gd name="connsiteY4-72" fmla="*/ 1678676 h 2872855"/>
              <a:gd name="connsiteX5-73" fmla="*/ 1910686 w 4890448"/>
              <a:gd name="connsiteY5-74" fmla="*/ 0 h 2872855"/>
              <a:gd name="connsiteX0-75" fmla="*/ 1910686 w 4890448"/>
              <a:gd name="connsiteY0-76" fmla="*/ 0 h 2872855"/>
              <a:gd name="connsiteX1-77" fmla="*/ 4890448 w 4890448"/>
              <a:gd name="connsiteY1-78" fmla="*/ 805219 h 2872855"/>
              <a:gd name="connsiteX2-79" fmla="*/ 4890448 w 4890448"/>
              <a:gd name="connsiteY2-80" fmla="*/ 2872855 h 2872855"/>
              <a:gd name="connsiteX3-81" fmla="*/ 832514 w 4890448"/>
              <a:gd name="connsiteY3-82" fmla="*/ 2872854 h 2872855"/>
              <a:gd name="connsiteX4-83" fmla="*/ 0 w 4890448"/>
              <a:gd name="connsiteY4-84" fmla="*/ 1678676 h 2872855"/>
              <a:gd name="connsiteX5-85" fmla="*/ 1910686 w 4890448"/>
              <a:gd name="connsiteY5-86" fmla="*/ 0 h 2872855"/>
              <a:gd name="connsiteX0-87" fmla="*/ 1869743 w 4890448"/>
              <a:gd name="connsiteY0-88" fmla="*/ 0 h 2886503"/>
              <a:gd name="connsiteX1-89" fmla="*/ 4890448 w 4890448"/>
              <a:gd name="connsiteY1-90" fmla="*/ 818867 h 2886503"/>
              <a:gd name="connsiteX2-91" fmla="*/ 4890448 w 4890448"/>
              <a:gd name="connsiteY2-92" fmla="*/ 2886503 h 2886503"/>
              <a:gd name="connsiteX3-93" fmla="*/ 832514 w 4890448"/>
              <a:gd name="connsiteY3-94" fmla="*/ 2886502 h 2886503"/>
              <a:gd name="connsiteX4-95" fmla="*/ 0 w 4890448"/>
              <a:gd name="connsiteY4-96" fmla="*/ 1692324 h 2886503"/>
              <a:gd name="connsiteX5-97" fmla="*/ 1869743 w 4890448"/>
              <a:gd name="connsiteY5-98" fmla="*/ 0 h 28865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61" y="connsiteY5-62"/>
              </a:cxn>
            </a:cxnLst>
            <a:rect l="l" t="t" r="r" b="b"/>
            <a:pathLst>
              <a:path w="4890448" h="2886503">
                <a:moveTo>
                  <a:pt x="1869743" y="0"/>
                </a:moveTo>
                <a:lnTo>
                  <a:pt x="4890448" y="818867"/>
                </a:lnTo>
                <a:lnTo>
                  <a:pt x="4890448" y="2886503"/>
                </a:lnTo>
                <a:lnTo>
                  <a:pt x="832514" y="2886502"/>
                </a:lnTo>
                <a:lnTo>
                  <a:pt x="0" y="1692324"/>
                </a:lnTo>
                <a:lnTo>
                  <a:pt x="1869743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50428" y="2554014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网站的类型</a:t>
            </a:r>
            <a:r>
              <a:rPr lang="zh-CN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：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/>
      <p:bldP spid="282" grpId="0"/>
      <p:bldP spid="283" grpId="0"/>
      <p:bldP spid="284" grpId="0"/>
      <p:bldP spid="286" grpId="0"/>
      <p:bldP spid="287" grpId="0"/>
      <p:bldP spid="288" grpId="0"/>
      <p:bldP spid="289" grpId="0" animBg="1"/>
      <p:bldP spid="290" grpId="0"/>
      <p:bldP spid="291" grpId="0"/>
      <p:bldP spid="293" grpId="0"/>
      <p:bldP spid="294" grpId="0" animBg="1"/>
      <p:bldP spid="29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六边形 5"/>
          <p:cNvSpPr/>
          <p:nvPr/>
        </p:nvSpPr>
        <p:spPr>
          <a:xfrm>
            <a:off x="1685778" y="1828802"/>
            <a:ext cx="773724" cy="675249"/>
          </a:xfrm>
          <a:prstGeom prst="hexagon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59426" y="2503980"/>
            <a:ext cx="5428740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第一步：打开</a:t>
            </a:r>
            <a:r>
              <a:rPr lang="en-US" altLang="zh-CN" sz="24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</a:t>
            </a:r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浏览器，输入网址“中国农业信息网”，点击箭头进入“中国农业信息网”首页</a:t>
            </a:r>
          </a:p>
        </p:txBody>
      </p:sp>
      <p:sp>
        <p:nvSpPr>
          <p:cNvPr id="8" name="KSO_Shape"/>
          <p:cNvSpPr/>
          <p:nvPr/>
        </p:nvSpPr>
        <p:spPr bwMode="auto">
          <a:xfrm>
            <a:off x="1893863" y="2037059"/>
            <a:ext cx="356967" cy="304017"/>
          </a:xfrm>
          <a:custGeom>
            <a:avLst/>
            <a:gdLst/>
            <a:ahLst/>
            <a:cxnLst/>
            <a:rect l="0" t="0" r="r" b="b"/>
            <a:pathLst>
              <a:path w="4999037" h="4260141">
                <a:moveTo>
                  <a:pt x="1900345" y="3557911"/>
                </a:moveTo>
                <a:lnTo>
                  <a:pt x="3097730" y="3557911"/>
                </a:lnTo>
                <a:lnTo>
                  <a:pt x="3102535" y="3590573"/>
                </a:lnTo>
                <a:lnTo>
                  <a:pt x="3107340" y="3623235"/>
                </a:lnTo>
                <a:lnTo>
                  <a:pt x="3113106" y="3656858"/>
                </a:lnTo>
                <a:lnTo>
                  <a:pt x="3119833" y="3691441"/>
                </a:lnTo>
                <a:lnTo>
                  <a:pt x="3126560" y="3717378"/>
                </a:lnTo>
                <a:lnTo>
                  <a:pt x="3134248" y="3744276"/>
                </a:lnTo>
                <a:lnTo>
                  <a:pt x="3140975" y="3769253"/>
                </a:lnTo>
                <a:lnTo>
                  <a:pt x="3148663" y="3795190"/>
                </a:lnTo>
                <a:lnTo>
                  <a:pt x="3158272" y="3821127"/>
                </a:lnTo>
                <a:lnTo>
                  <a:pt x="3166921" y="3846104"/>
                </a:lnTo>
                <a:lnTo>
                  <a:pt x="3177492" y="3871081"/>
                </a:lnTo>
                <a:lnTo>
                  <a:pt x="3189024" y="3895097"/>
                </a:lnTo>
                <a:lnTo>
                  <a:pt x="3200556" y="3919113"/>
                </a:lnTo>
                <a:lnTo>
                  <a:pt x="3213048" y="3941208"/>
                </a:lnTo>
                <a:lnTo>
                  <a:pt x="3226502" y="3964263"/>
                </a:lnTo>
                <a:lnTo>
                  <a:pt x="3240917" y="3984437"/>
                </a:lnTo>
                <a:lnTo>
                  <a:pt x="3256293" y="4004610"/>
                </a:lnTo>
                <a:lnTo>
                  <a:pt x="3271668" y="4024784"/>
                </a:lnTo>
                <a:lnTo>
                  <a:pt x="3288966" y="4042075"/>
                </a:lnTo>
                <a:lnTo>
                  <a:pt x="3306264" y="4058406"/>
                </a:lnTo>
                <a:lnTo>
                  <a:pt x="3318757" y="4069934"/>
                </a:lnTo>
                <a:lnTo>
                  <a:pt x="3331249" y="4079540"/>
                </a:lnTo>
                <a:lnTo>
                  <a:pt x="3344703" y="4089147"/>
                </a:lnTo>
                <a:lnTo>
                  <a:pt x="3358157" y="4097793"/>
                </a:lnTo>
                <a:lnTo>
                  <a:pt x="3372572" y="4106438"/>
                </a:lnTo>
                <a:lnTo>
                  <a:pt x="3386026" y="4114123"/>
                </a:lnTo>
                <a:lnTo>
                  <a:pt x="3402362" y="4121809"/>
                </a:lnTo>
                <a:lnTo>
                  <a:pt x="3417738" y="4127573"/>
                </a:lnTo>
                <a:lnTo>
                  <a:pt x="3433114" y="4133336"/>
                </a:lnTo>
                <a:lnTo>
                  <a:pt x="3450411" y="4138140"/>
                </a:lnTo>
                <a:lnTo>
                  <a:pt x="3467709" y="4142943"/>
                </a:lnTo>
                <a:lnTo>
                  <a:pt x="3485007" y="4145825"/>
                </a:lnTo>
                <a:lnTo>
                  <a:pt x="3504227" y="4148707"/>
                </a:lnTo>
                <a:lnTo>
                  <a:pt x="3523446" y="4151589"/>
                </a:lnTo>
                <a:lnTo>
                  <a:pt x="3543627" y="4152549"/>
                </a:lnTo>
                <a:lnTo>
                  <a:pt x="3564769" y="4152549"/>
                </a:lnTo>
                <a:lnTo>
                  <a:pt x="3564769" y="4260141"/>
                </a:lnTo>
                <a:lnTo>
                  <a:pt x="1434268" y="4260141"/>
                </a:lnTo>
                <a:lnTo>
                  <a:pt x="1434268" y="4152549"/>
                </a:lnTo>
                <a:lnTo>
                  <a:pt x="1455409" y="4152549"/>
                </a:lnTo>
                <a:lnTo>
                  <a:pt x="1474629" y="4151589"/>
                </a:lnTo>
                <a:lnTo>
                  <a:pt x="1493849" y="4148707"/>
                </a:lnTo>
                <a:lnTo>
                  <a:pt x="1513068" y="4145825"/>
                </a:lnTo>
                <a:lnTo>
                  <a:pt x="1530366" y="4142943"/>
                </a:lnTo>
                <a:lnTo>
                  <a:pt x="1547664" y="4138140"/>
                </a:lnTo>
                <a:lnTo>
                  <a:pt x="1564962" y="4133336"/>
                </a:lnTo>
                <a:lnTo>
                  <a:pt x="1581298" y="4127573"/>
                </a:lnTo>
                <a:lnTo>
                  <a:pt x="1596674" y="4121809"/>
                </a:lnTo>
                <a:lnTo>
                  <a:pt x="1612050" y="4114123"/>
                </a:lnTo>
                <a:lnTo>
                  <a:pt x="1626465" y="4106438"/>
                </a:lnTo>
                <a:lnTo>
                  <a:pt x="1639918" y="4097793"/>
                </a:lnTo>
                <a:lnTo>
                  <a:pt x="1653372" y="4089147"/>
                </a:lnTo>
                <a:lnTo>
                  <a:pt x="1666826" y="4079540"/>
                </a:lnTo>
                <a:lnTo>
                  <a:pt x="1679319" y="4069934"/>
                </a:lnTo>
                <a:lnTo>
                  <a:pt x="1691811" y="4058406"/>
                </a:lnTo>
                <a:lnTo>
                  <a:pt x="1703343" y="4047839"/>
                </a:lnTo>
                <a:lnTo>
                  <a:pt x="1715836" y="4036311"/>
                </a:lnTo>
                <a:lnTo>
                  <a:pt x="1726407" y="4024784"/>
                </a:lnTo>
                <a:lnTo>
                  <a:pt x="1736978" y="4012295"/>
                </a:lnTo>
                <a:lnTo>
                  <a:pt x="1757158" y="3985397"/>
                </a:lnTo>
                <a:lnTo>
                  <a:pt x="1776378" y="3956578"/>
                </a:lnTo>
                <a:lnTo>
                  <a:pt x="1793676" y="3926798"/>
                </a:lnTo>
                <a:lnTo>
                  <a:pt x="1809052" y="3895097"/>
                </a:lnTo>
                <a:lnTo>
                  <a:pt x="1824427" y="3863396"/>
                </a:lnTo>
                <a:lnTo>
                  <a:pt x="1837881" y="3829773"/>
                </a:lnTo>
                <a:lnTo>
                  <a:pt x="1849413" y="3795190"/>
                </a:lnTo>
                <a:lnTo>
                  <a:pt x="1859984" y="3761568"/>
                </a:lnTo>
                <a:lnTo>
                  <a:pt x="1868632" y="3726984"/>
                </a:lnTo>
                <a:lnTo>
                  <a:pt x="1878242" y="3692401"/>
                </a:lnTo>
                <a:lnTo>
                  <a:pt x="1884969" y="3657818"/>
                </a:lnTo>
                <a:lnTo>
                  <a:pt x="1890735" y="3623235"/>
                </a:lnTo>
                <a:lnTo>
                  <a:pt x="1896501" y="3590573"/>
                </a:lnTo>
                <a:lnTo>
                  <a:pt x="1900345" y="3557911"/>
                </a:lnTo>
                <a:close/>
                <a:moveTo>
                  <a:pt x="344993" y="345832"/>
                </a:moveTo>
                <a:lnTo>
                  <a:pt x="344993" y="3036592"/>
                </a:lnTo>
                <a:lnTo>
                  <a:pt x="4655005" y="3036592"/>
                </a:lnTo>
                <a:lnTo>
                  <a:pt x="4655005" y="345832"/>
                </a:lnTo>
                <a:lnTo>
                  <a:pt x="344993" y="345832"/>
                </a:lnTo>
                <a:close/>
                <a:moveTo>
                  <a:pt x="142226" y="0"/>
                </a:moveTo>
                <a:lnTo>
                  <a:pt x="4857773" y="0"/>
                </a:lnTo>
                <a:lnTo>
                  <a:pt x="4872187" y="961"/>
                </a:lnTo>
                <a:lnTo>
                  <a:pt x="4885641" y="2882"/>
                </a:lnTo>
                <a:lnTo>
                  <a:pt x="4899095" y="6725"/>
                </a:lnTo>
                <a:lnTo>
                  <a:pt x="4913510" y="10567"/>
                </a:lnTo>
                <a:lnTo>
                  <a:pt x="4925042" y="17292"/>
                </a:lnTo>
                <a:lnTo>
                  <a:pt x="4936573" y="24016"/>
                </a:lnTo>
                <a:lnTo>
                  <a:pt x="4947144" y="32662"/>
                </a:lnTo>
                <a:lnTo>
                  <a:pt x="4957715" y="42268"/>
                </a:lnTo>
                <a:lnTo>
                  <a:pt x="4967325" y="51875"/>
                </a:lnTo>
                <a:lnTo>
                  <a:pt x="4975974" y="62442"/>
                </a:lnTo>
                <a:lnTo>
                  <a:pt x="4982701" y="73970"/>
                </a:lnTo>
                <a:lnTo>
                  <a:pt x="4988466" y="87419"/>
                </a:lnTo>
                <a:lnTo>
                  <a:pt x="4993271" y="99907"/>
                </a:lnTo>
                <a:lnTo>
                  <a:pt x="4996154" y="113356"/>
                </a:lnTo>
                <a:lnTo>
                  <a:pt x="4999037" y="127766"/>
                </a:lnTo>
                <a:lnTo>
                  <a:pt x="4999037" y="142175"/>
                </a:lnTo>
                <a:lnTo>
                  <a:pt x="4999037" y="3238327"/>
                </a:lnTo>
                <a:lnTo>
                  <a:pt x="4999037" y="3253697"/>
                </a:lnTo>
                <a:lnTo>
                  <a:pt x="4996154" y="3268106"/>
                </a:lnTo>
                <a:lnTo>
                  <a:pt x="4993271" y="3281555"/>
                </a:lnTo>
                <a:lnTo>
                  <a:pt x="4988466" y="3295004"/>
                </a:lnTo>
                <a:lnTo>
                  <a:pt x="4982701" y="3307493"/>
                </a:lnTo>
                <a:lnTo>
                  <a:pt x="4975974" y="3319021"/>
                </a:lnTo>
                <a:lnTo>
                  <a:pt x="4967325" y="3329588"/>
                </a:lnTo>
                <a:lnTo>
                  <a:pt x="4957715" y="3339194"/>
                </a:lnTo>
                <a:lnTo>
                  <a:pt x="4947144" y="3349761"/>
                </a:lnTo>
                <a:lnTo>
                  <a:pt x="4936573" y="3357446"/>
                </a:lnTo>
                <a:lnTo>
                  <a:pt x="4925042" y="3364171"/>
                </a:lnTo>
                <a:lnTo>
                  <a:pt x="4913510" y="3369935"/>
                </a:lnTo>
                <a:lnTo>
                  <a:pt x="4899095" y="3374738"/>
                </a:lnTo>
                <a:lnTo>
                  <a:pt x="4885641" y="3378580"/>
                </a:lnTo>
                <a:lnTo>
                  <a:pt x="4872187" y="3380502"/>
                </a:lnTo>
                <a:lnTo>
                  <a:pt x="4857773" y="3381462"/>
                </a:lnTo>
                <a:lnTo>
                  <a:pt x="142226" y="3381462"/>
                </a:lnTo>
                <a:lnTo>
                  <a:pt x="127811" y="3380502"/>
                </a:lnTo>
                <a:lnTo>
                  <a:pt x="113396" y="3378580"/>
                </a:lnTo>
                <a:lnTo>
                  <a:pt x="99942" y="3374738"/>
                </a:lnTo>
                <a:lnTo>
                  <a:pt x="86489" y="3369935"/>
                </a:lnTo>
                <a:lnTo>
                  <a:pt x="73996" y="3364171"/>
                </a:lnTo>
                <a:lnTo>
                  <a:pt x="62464" y="3357446"/>
                </a:lnTo>
                <a:lnTo>
                  <a:pt x="51893" y="3349761"/>
                </a:lnTo>
                <a:lnTo>
                  <a:pt x="42283" y="3339194"/>
                </a:lnTo>
                <a:lnTo>
                  <a:pt x="31713" y="3329588"/>
                </a:lnTo>
                <a:lnTo>
                  <a:pt x="24025" y="3319021"/>
                </a:lnTo>
                <a:lnTo>
                  <a:pt x="17298" y="3307493"/>
                </a:lnTo>
                <a:lnTo>
                  <a:pt x="11532" y="3295004"/>
                </a:lnTo>
                <a:lnTo>
                  <a:pt x="6727" y="3281555"/>
                </a:lnTo>
                <a:lnTo>
                  <a:pt x="2883" y="3268106"/>
                </a:lnTo>
                <a:lnTo>
                  <a:pt x="961" y="3253697"/>
                </a:lnTo>
                <a:lnTo>
                  <a:pt x="0" y="3238327"/>
                </a:lnTo>
                <a:lnTo>
                  <a:pt x="0" y="142175"/>
                </a:lnTo>
                <a:lnTo>
                  <a:pt x="961" y="127766"/>
                </a:lnTo>
                <a:lnTo>
                  <a:pt x="2883" y="113356"/>
                </a:lnTo>
                <a:lnTo>
                  <a:pt x="6727" y="99907"/>
                </a:lnTo>
                <a:lnTo>
                  <a:pt x="11532" y="87419"/>
                </a:lnTo>
                <a:lnTo>
                  <a:pt x="17298" y="73970"/>
                </a:lnTo>
                <a:lnTo>
                  <a:pt x="24025" y="62442"/>
                </a:lnTo>
                <a:lnTo>
                  <a:pt x="31713" y="51875"/>
                </a:lnTo>
                <a:lnTo>
                  <a:pt x="42283" y="42268"/>
                </a:lnTo>
                <a:lnTo>
                  <a:pt x="51893" y="32662"/>
                </a:lnTo>
                <a:lnTo>
                  <a:pt x="62464" y="24016"/>
                </a:lnTo>
                <a:lnTo>
                  <a:pt x="73996" y="17292"/>
                </a:lnTo>
                <a:lnTo>
                  <a:pt x="86489" y="10567"/>
                </a:lnTo>
                <a:lnTo>
                  <a:pt x="99942" y="6725"/>
                </a:lnTo>
                <a:lnTo>
                  <a:pt x="113396" y="2882"/>
                </a:lnTo>
                <a:lnTo>
                  <a:pt x="127811" y="961"/>
                </a:lnTo>
                <a:lnTo>
                  <a:pt x="1422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396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六边形 10"/>
          <p:cNvSpPr/>
          <p:nvPr/>
        </p:nvSpPr>
        <p:spPr>
          <a:xfrm>
            <a:off x="1685778" y="3071639"/>
            <a:ext cx="773724" cy="675249"/>
          </a:xfrm>
          <a:prstGeom prst="hexagon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六边形 14"/>
          <p:cNvSpPr/>
          <p:nvPr/>
        </p:nvSpPr>
        <p:spPr>
          <a:xfrm>
            <a:off x="1685778" y="4363522"/>
            <a:ext cx="773724" cy="675249"/>
          </a:xfrm>
          <a:prstGeom prst="hexagon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KSO_Shape"/>
          <p:cNvSpPr/>
          <p:nvPr/>
        </p:nvSpPr>
        <p:spPr>
          <a:xfrm>
            <a:off x="1919042" y="4529795"/>
            <a:ext cx="326155" cy="330005"/>
          </a:xfrm>
          <a:custGeom>
            <a:avLst/>
            <a:gdLst>
              <a:gd name="connsiteX0" fmla="*/ 876522 w 1879600"/>
              <a:gd name="connsiteY0" fmla="*/ 1026915 h 1901723"/>
              <a:gd name="connsiteX1" fmla="*/ 1879600 w 1879600"/>
              <a:gd name="connsiteY1" fmla="*/ 1035310 h 1901723"/>
              <a:gd name="connsiteX2" fmla="*/ 1879600 w 1879600"/>
              <a:gd name="connsiteY2" fmla="*/ 1901723 h 1901723"/>
              <a:gd name="connsiteX3" fmla="*/ 876522 w 1879600"/>
              <a:gd name="connsiteY3" fmla="*/ 1775813 h 1901723"/>
              <a:gd name="connsiteX4" fmla="*/ 0 w 1879600"/>
              <a:gd name="connsiteY4" fmla="*/ 1014080 h 1901723"/>
              <a:gd name="connsiteX5" fmla="*/ 717549 w 1879600"/>
              <a:gd name="connsiteY5" fmla="*/ 1026818 h 1901723"/>
              <a:gd name="connsiteX6" fmla="*/ 717549 w 1879600"/>
              <a:gd name="connsiteY6" fmla="*/ 1753167 h 1901723"/>
              <a:gd name="connsiteX7" fmla="*/ 0 w 1879600"/>
              <a:gd name="connsiteY7" fmla="*/ 1642117 h 1901723"/>
              <a:gd name="connsiteX8" fmla="*/ 717549 w 1879600"/>
              <a:gd name="connsiteY8" fmla="*/ 159389 h 1901723"/>
              <a:gd name="connsiteX9" fmla="*/ 717549 w 1879600"/>
              <a:gd name="connsiteY9" fmla="*/ 883871 h 1901723"/>
              <a:gd name="connsiteX10" fmla="*/ 0 w 1879600"/>
              <a:gd name="connsiteY10" fmla="*/ 908194 h 1901723"/>
              <a:gd name="connsiteX11" fmla="*/ 0 w 1879600"/>
              <a:gd name="connsiteY11" fmla="*/ 256684 h 1901723"/>
              <a:gd name="connsiteX12" fmla="*/ 1879600 w 1879600"/>
              <a:gd name="connsiteY12" fmla="*/ 0 h 1901723"/>
              <a:gd name="connsiteX13" fmla="*/ 1879600 w 1879600"/>
              <a:gd name="connsiteY13" fmla="*/ 872112 h 1901723"/>
              <a:gd name="connsiteX14" fmla="*/ 879497 w 1879600"/>
              <a:gd name="connsiteY14" fmla="*/ 880660 h 1901723"/>
              <a:gd name="connsiteX15" fmla="*/ 876522 w 1879600"/>
              <a:gd name="connsiteY15" fmla="*/ 626314 h 1901723"/>
              <a:gd name="connsiteX16" fmla="*/ 876522 w 1879600"/>
              <a:gd name="connsiteY16" fmla="*/ 144511 h 190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79600" h="1901723">
                <a:moveTo>
                  <a:pt x="876522" y="1026915"/>
                </a:moveTo>
                <a:lnTo>
                  <a:pt x="1879600" y="1035310"/>
                </a:lnTo>
                <a:lnTo>
                  <a:pt x="1879600" y="1901723"/>
                </a:lnTo>
                <a:lnTo>
                  <a:pt x="876522" y="1775813"/>
                </a:lnTo>
                <a:close/>
                <a:moveTo>
                  <a:pt x="0" y="1014080"/>
                </a:moveTo>
                <a:lnTo>
                  <a:pt x="717549" y="1026818"/>
                </a:lnTo>
                <a:lnTo>
                  <a:pt x="717549" y="1753167"/>
                </a:lnTo>
                <a:lnTo>
                  <a:pt x="0" y="1642117"/>
                </a:lnTo>
                <a:close/>
                <a:moveTo>
                  <a:pt x="717549" y="159389"/>
                </a:moveTo>
                <a:lnTo>
                  <a:pt x="717549" y="883871"/>
                </a:lnTo>
                <a:lnTo>
                  <a:pt x="0" y="908194"/>
                </a:lnTo>
                <a:lnTo>
                  <a:pt x="0" y="256684"/>
                </a:lnTo>
                <a:close/>
                <a:moveTo>
                  <a:pt x="1879600" y="0"/>
                </a:moveTo>
                <a:lnTo>
                  <a:pt x="1879600" y="872112"/>
                </a:lnTo>
                <a:lnTo>
                  <a:pt x="879497" y="880660"/>
                </a:lnTo>
                <a:lnTo>
                  <a:pt x="876522" y="626314"/>
                </a:lnTo>
                <a:lnTo>
                  <a:pt x="876522" y="144511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718441" y="394138"/>
            <a:ext cx="7547659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以“中国农业信息网”为例，介绍专业搜索引擎的用法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026" name="Picture 2" descr="C:\Users\Administrator\Desktop\666\IMG_6531.PNG"/>
          <p:cNvPicPr>
            <a:picLocks noChangeAspect="1" noChangeArrowheads="1"/>
          </p:cNvPicPr>
          <p:nvPr/>
        </p:nvPicPr>
        <p:blipFill>
          <a:blip r:embed="rId2" cstate="print"/>
          <a:srcRect t="3712" r="877" b="25677"/>
          <a:stretch>
            <a:fillRect/>
          </a:stretch>
        </p:blipFill>
        <p:spPr bwMode="auto">
          <a:xfrm>
            <a:off x="8210879" y="1008993"/>
            <a:ext cx="3697342" cy="468235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1" grpId="0" animBg="1"/>
      <p:bldP spid="15" grpId="0" animBg="1"/>
      <p:bldP spid="20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六边形 5"/>
          <p:cNvSpPr/>
          <p:nvPr/>
        </p:nvSpPr>
        <p:spPr>
          <a:xfrm>
            <a:off x="1733076" y="1734208"/>
            <a:ext cx="773724" cy="675249"/>
          </a:xfrm>
          <a:prstGeom prst="hexagon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KSO_Shape"/>
          <p:cNvSpPr/>
          <p:nvPr/>
        </p:nvSpPr>
        <p:spPr bwMode="auto">
          <a:xfrm>
            <a:off x="1436663" y="2115886"/>
            <a:ext cx="356967" cy="304017"/>
          </a:xfrm>
          <a:custGeom>
            <a:avLst/>
            <a:gdLst/>
            <a:ahLst/>
            <a:cxnLst/>
            <a:rect l="0" t="0" r="r" b="b"/>
            <a:pathLst>
              <a:path w="4999037" h="4260141">
                <a:moveTo>
                  <a:pt x="1900345" y="3557911"/>
                </a:moveTo>
                <a:lnTo>
                  <a:pt x="3097730" y="3557911"/>
                </a:lnTo>
                <a:lnTo>
                  <a:pt x="3102535" y="3590573"/>
                </a:lnTo>
                <a:lnTo>
                  <a:pt x="3107340" y="3623235"/>
                </a:lnTo>
                <a:lnTo>
                  <a:pt x="3113106" y="3656858"/>
                </a:lnTo>
                <a:lnTo>
                  <a:pt x="3119833" y="3691441"/>
                </a:lnTo>
                <a:lnTo>
                  <a:pt x="3126560" y="3717378"/>
                </a:lnTo>
                <a:lnTo>
                  <a:pt x="3134248" y="3744276"/>
                </a:lnTo>
                <a:lnTo>
                  <a:pt x="3140975" y="3769253"/>
                </a:lnTo>
                <a:lnTo>
                  <a:pt x="3148663" y="3795190"/>
                </a:lnTo>
                <a:lnTo>
                  <a:pt x="3158272" y="3821127"/>
                </a:lnTo>
                <a:lnTo>
                  <a:pt x="3166921" y="3846104"/>
                </a:lnTo>
                <a:lnTo>
                  <a:pt x="3177492" y="3871081"/>
                </a:lnTo>
                <a:lnTo>
                  <a:pt x="3189024" y="3895097"/>
                </a:lnTo>
                <a:lnTo>
                  <a:pt x="3200556" y="3919113"/>
                </a:lnTo>
                <a:lnTo>
                  <a:pt x="3213048" y="3941208"/>
                </a:lnTo>
                <a:lnTo>
                  <a:pt x="3226502" y="3964263"/>
                </a:lnTo>
                <a:lnTo>
                  <a:pt x="3240917" y="3984437"/>
                </a:lnTo>
                <a:lnTo>
                  <a:pt x="3256293" y="4004610"/>
                </a:lnTo>
                <a:lnTo>
                  <a:pt x="3271668" y="4024784"/>
                </a:lnTo>
                <a:lnTo>
                  <a:pt x="3288966" y="4042075"/>
                </a:lnTo>
                <a:lnTo>
                  <a:pt x="3306264" y="4058406"/>
                </a:lnTo>
                <a:lnTo>
                  <a:pt x="3318757" y="4069934"/>
                </a:lnTo>
                <a:lnTo>
                  <a:pt x="3331249" y="4079540"/>
                </a:lnTo>
                <a:lnTo>
                  <a:pt x="3344703" y="4089147"/>
                </a:lnTo>
                <a:lnTo>
                  <a:pt x="3358157" y="4097793"/>
                </a:lnTo>
                <a:lnTo>
                  <a:pt x="3372572" y="4106438"/>
                </a:lnTo>
                <a:lnTo>
                  <a:pt x="3386026" y="4114123"/>
                </a:lnTo>
                <a:lnTo>
                  <a:pt x="3402362" y="4121809"/>
                </a:lnTo>
                <a:lnTo>
                  <a:pt x="3417738" y="4127573"/>
                </a:lnTo>
                <a:lnTo>
                  <a:pt x="3433114" y="4133336"/>
                </a:lnTo>
                <a:lnTo>
                  <a:pt x="3450411" y="4138140"/>
                </a:lnTo>
                <a:lnTo>
                  <a:pt x="3467709" y="4142943"/>
                </a:lnTo>
                <a:lnTo>
                  <a:pt x="3485007" y="4145825"/>
                </a:lnTo>
                <a:lnTo>
                  <a:pt x="3504227" y="4148707"/>
                </a:lnTo>
                <a:lnTo>
                  <a:pt x="3523446" y="4151589"/>
                </a:lnTo>
                <a:lnTo>
                  <a:pt x="3543627" y="4152549"/>
                </a:lnTo>
                <a:lnTo>
                  <a:pt x="3564769" y="4152549"/>
                </a:lnTo>
                <a:lnTo>
                  <a:pt x="3564769" y="4260141"/>
                </a:lnTo>
                <a:lnTo>
                  <a:pt x="1434268" y="4260141"/>
                </a:lnTo>
                <a:lnTo>
                  <a:pt x="1434268" y="4152549"/>
                </a:lnTo>
                <a:lnTo>
                  <a:pt x="1455409" y="4152549"/>
                </a:lnTo>
                <a:lnTo>
                  <a:pt x="1474629" y="4151589"/>
                </a:lnTo>
                <a:lnTo>
                  <a:pt x="1493849" y="4148707"/>
                </a:lnTo>
                <a:lnTo>
                  <a:pt x="1513068" y="4145825"/>
                </a:lnTo>
                <a:lnTo>
                  <a:pt x="1530366" y="4142943"/>
                </a:lnTo>
                <a:lnTo>
                  <a:pt x="1547664" y="4138140"/>
                </a:lnTo>
                <a:lnTo>
                  <a:pt x="1564962" y="4133336"/>
                </a:lnTo>
                <a:lnTo>
                  <a:pt x="1581298" y="4127573"/>
                </a:lnTo>
                <a:lnTo>
                  <a:pt x="1596674" y="4121809"/>
                </a:lnTo>
                <a:lnTo>
                  <a:pt x="1612050" y="4114123"/>
                </a:lnTo>
                <a:lnTo>
                  <a:pt x="1626465" y="4106438"/>
                </a:lnTo>
                <a:lnTo>
                  <a:pt x="1639918" y="4097793"/>
                </a:lnTo>
                <a:lnTo>
                  <a:pt x="1653372" y="4089147"/>
                </a:lnTo>
                <a:lnTo>
                  <a:pt x="1666826" y="4079540"/>
                </a:lnTo>
                <a:lnTo>
                  <a:pt x="1679319" y="4069934"/>
                </a:lnTo>
                <a:lnTo>
                  <a:pt x="1691811" y="4058406"/>
                </a:lnTo>
                <a:lnTo>
                  <a:pt x="1703343" y="4047839"/>
                </a:lnTo>
                <a:lnTo>
                  <a:pt x="1715836" y="4036311"/>
                </a:lnTo>
                <a:lnTo>
                  <a:pt x="1726407" y="4024784"/>
                </a:lnTo>
                <a:lnTo>
                  <a:pt x="1736978" y="4012295"/>
                </a:lnTo>
                <a:lnTo>
                  <a:pt x="1757158" y="3985397"/>
                </a:lnTo>
                <a:lnTo>
                  <a:pt x="1776378" y="3956578"/>
                </a:lnTo>
                <a:lnTo>
                  <a:pt x="1793676" y="3926798"/>
                </a:lnTo>
                <a:lnTo>
                  <a:pt x="1809052" y="3895097"/>
                </a:lnTo>
                <a:lnTo>
                  <a:pt x="1824427" y="3863396"/>
                </a:lnTo>
                <a:lnTo>
                  <a:pt x="1837881" y="3829773"/>
                </a:lnTo>
                <a:lnTo>
                  <a:pt x="1849413" y="3795190"/>
                </a:lnTo>
                <a:lnTo>
                  <a:pt x="1859984" y="3761568"/>
                </a:lnTo>
                <a:lnTo>
                  <a:pt x="1868632" y="3726984"/>
                </a:lnTo>
                <a:lnTo>
                  <a:pt x="1878242" y="3692401"/>
                </a:lnTo>
                <a:lnTo>
                  <a:pt x="1884969" y="3657818"/>
                </a:lnTo>
                <a:lnTo>
                  <a:pt x="1890735" y="3623235"/>
                </a:lnTo>
                <a:lnTo>
                  <a:pt x="1896501" y="3590573"/>
                </a:lnTo>
                <a:lnTo>
                  <a:pt x="1900345" y="3557911"/>
                </a:lnTo>
                <a:close/>
                <a:moveTo>
                  <a:pt x="344993" y="345832"/>
                </a:moveTo>
                <a:lnTo>
                  <a:pt x="344993" y="3036592"/>
                </a:lnTo>
                <a:lnTo>
                  <a:pt x="4655005" y="3036592"/>
                </a:lnTo>
                <a:lnTo>
                  <a:pt x="4655005" y="345832"/>
                </a:lnTo>
                <a:lnTo>
                  <a:pt x="344993" y="345832"/>
                </a:lnTo>
                <a:close/>
                <a:moveTo>
                  <a:pt x="142226" y="0"/>
                </a:moveTo>
                <a:lnTo>
                  <a:pt x="4857773" y="0"/>
                </a:lnTo>
                <a:lnTo>
                  <a:pt x="4872187" y="961"/>
                </a:lnTo>
                <a:lnTo>
                  <a:pt x="4885641" y="2882"/>
                </a:lnTo>
                <a:lnTo>
                  <a:pt x="4899095" y="6725"/>
                </a:lnTo>
                <a:lnTo>
                  <a:pt x="4913510" y="10567"/>
                </a:lnTo>
                <a:lnTo>
                  <a:pt x="4925042" y="17292"/>
                </a:lnTo>
                <a:lnTo>
                  <a:pt x="4936573" y="24016"/>
                </a:lnTo>
                <a:lnTo>
                  <a:pt x="4947144" y="32662"/>
                </a:lnTo>
                <a:lnTo>
                  <a:pt x="4957715" y="42268"/>
                </a:lnTo>
                <a:lnTo>
                  <a:pt x="4967325" y="51875"/>
                </a:lnTo>
                <a:lnTo>
                  <a:pt x="4975974" y="62442"/>
                </a:lnTo>
                <a:lnTo>
                  <a:pt x="4982701" y="73970"/>
                </a:lnTo>
                <a:lnTo>
                  <a:pt x="4988466" y="87419"/>
                </a:lnTo>
                <a:lnTo>
                  <a:pt x="4993271" y="99907"/>
                </a:lnTo>
                <a:lnTo>
                  <a:pt x="4996154" y="113356"/>
                </a:lnTo>
                <a:lnTo>
                  <a:pt x="4999037" y="127766"/>
                </a:lnTo>
                <a:lnTo>
                  <a:pt x="4999037" y="142175"/>
                </a:lnTo>
                <a:lnTo>
                  <a:pt x="4999037" y="3238327"/>
                </a:lnTo>
                <a:lnTo>
                  <a:pt x="4999037" y="3253697"/>
                </a:lnTo>
                <a:lnTo>
                  <a:pt x="4996154" y="3268106"/>
                </a:lnTo>
                <a:lnTo>
                  <a:pt x="4993271" y="3281555"/>
                </a:lnTo>
                <a:lnTo>
                  <a:pt x="4988466" y="3295004"/>
                </a:lnTo>
                <a:lnTo>
                  <a:pt x="4982701" y="3307493"/>
                </a:lnTo>
                <a:lnTo>
                  <a:pt x="4975974" y="3319021"/>
                </a:lnTo>
                <a:lnTo>
                  <a:pt x="4967325" y="3329588"/>
                </a:lnTo>
                <a:lnTo>
                  <a:pt x="4957715" y="3339194"/>
                </a:lnTo>
                <a:lnTo>
                  <a:pt x="4947144" y="3349761"/>
                </a:lnTo>
                <a:lnTo>
                  <a:pt x="4936573" y="3357446"/>
                </a:lnTo>
                <a:lnTo>
                  <a:pt x="4925042" y="3364171"/>
                </a:lnTo>
                <a:lnTo>
                  <a:pt x="4913510" y="3369935"/>
                </a:lnTo>
                <a:lnTo>
                  <a:pt x="4899095" y="3374738"/>
                </a:lnTo>
                <a:lnTo>
                  <a:pt x="4885641" y="3378580"/>
                </a:lnTo>
                <a:lnTo>
                  <a:pt x="4872187" y="3380502"/>
                </a:lnTo>
                <a:lnTo>
                  <a:pt x="4857773" y="3381462"/>
                </a:lnTo>
                <a:lnTo>
                  <a:pt x="142226" y="3381462"/>
                </a:lnTo>
                <a:lnTo>
                  <a:pt x="127811" y="3380502"/>
                </a:lnTo>
                <a:lnTo>
                  <a:pt x="113396" y="3378580"/>
                </a:lnTo>
                <a:lnTo>
                  <a:pt x="99942" y="3374738"/>
                </a:lnTo>
                <a:lnTo>
                  <a:pt x="86489" y="3369935"/>
                </a:lnTo>
                <a:lnTo>
                  <a:pt x="73996" y="3364171"/>
                </a:lnTo>
                <a:lnTo>
                  <a:pt x="62464" y="3357446"/>
                </a:lnTo>
                <a:lnTo>
                  <a:pt x="51893" y="3349761"/>
                </a:lnTo>
                <a:lnTo>
                  <a:pt x="42283" y="3339194"/>
                </a:lnTo>
                <a:lnTo>
                  <a:pt x="31713" y="3329588"/>
                </a:lnTo>
                <a:lnTo>
                  <a:pt x="24025" y="3319021"/>
                </a:lnTo>
                <a:lnTo>
                  <a:pt x="17298" y="3307493"/>
                </a:lnTo>
                <a:lnTo>
                  <a:pt x="11532" y="3295004"/>
                </a:lnTo>
                <a:lnTo>
                  <a:pt x="6727" y="3281555"/>
                </a:lnTo>
                <a:lnTo>
                  <a:pt x="2883" y="3268106"/>
                </a:lnTo>
                <a:lnTo>
                  <a:pt x="961" y="3253697"/>
                </a:lnTo>
                <a:lnTo>
                  <a:pt x="0" y="3238327"/>
                </a:lnTo>
                <a:lnTo>
                  <a:pt x="0" y="142175"/>
                </a:lnTo>
                <a:lnTo>
                  <a:pt x="961" y="127766"/>
                </a:lnTo>
                <a:lnTo>
                  <a:pt x="2883" y="113356"/>
                </a:lnTo>
                <a:lnTo>
                  <a:pt x="6727" y="99907"/>
                </a:lnTo>
                <a:lnTo>
                  <a:pt x="11532" y="87419"/>
                </a:lnTo>
                <a:lnTo>
                  <a:pt x="17298" y="73970"/>
                </a:lnTo>
                <a:lnTo>
                  <a:pt x="24025" y="62442"/>
                </a:lnTo>
                <a:lnTo>
                  <a:pt x="31713" y="51875"/>
                </a:lnTo>
                <a:lnTo>
                  <a:pt x="42283" y="42268"/>
                </a:lnTo>
                <a:lnTo>
                  <a:pt x="51893" y="32662"/>
                </a:lnTo>
                <a:lnTo>
                  <a:pt x="62464" y="24016"/>
                </a:lnTo>
                <a:lnTo>
                  <a:pt x="73996" y="17292"/>
                </a:lnTo>
                <a:lnTo>
                  <a:pt x="86489" y="10567"/>
                </a:lnTo>
                <a:lnTo>
                  <a:pt x="99942" y="6725"/>
                </a:lnTo>
                <a:lnTo>
                  <a:pt x="113396" y="2882"/>
                </a:lnTo>
                <a:lnTo>
                  <a:pt x="127811" y="961"/>
                </a:lnTo>
                <a:lnTo>
                  <a:pt x="1422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396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六边形 10"/>
          <p:cNvSpPr/>
          <p:nvPr/>
        </p:nvSpPr>
        <p:spPr>
          <a:xfrm>
            <a:off x="1685778" y="3071639"/>
            <a:ext cx="773724" cy="675249"/>
          </a:xfrm>
          <a:prstGeom prst="hexagon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六边形 14"/>
          <p:cNvSpPr/>
          <p:nvPr/>
        </p:nvSpPr>
        <p:spPr>
          <a:xfrm>
            <a:off x="1685778" y="4363522"/>
            <a:ext cx="773724" cy="675249"/>
          </a:xfrm>
          <a:prstGeom prst="hexagon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KSO_Shape"/>
          <p:cNvSpPr/>
          <p:nvPr/>
        </p:nvSpPr>
        <p:spPr>
          <a:xfrm>
            <a:off x="1919042" y="4529795"/>
            <a:ext cx="326155" cy="330005"/>
          </a:xfrm>
          <a:custGeom>
            <a:avLst/>
            <a:gdLst>
              <a:gd name="connsiteX0" fmla="*/ 876522 w 1879600"/>
              <a:gd name="connsiteY0" fmla="*/ 1026915 h 1901723"/>
              <a:gd name="connsiteX1" fmla="*/ 1879600 w 1879600"/>
              <a:gd name="connsiteY1" fmla="*/ 1035310 h 1901723"/>
              <a:gd name="connsiteX2" fmla="*/ 1879600 w 1879600"/>
              <a:gd name="connsiteY2" fmla="*/ 1901723 h 1901723"/>
              <a:gd name="connsiteX3" fmla="*/ 876522 w 1879600"/>
              <a:gd name="connsiteY3" fmla="*/ 1775813 h 1901723"/>
              <a:gd name="connsiteX4" fmla="*/ 0 w 1879600"/>
              <a:gd name="connsiteY4" fmla="*/ 1014080 h 1901723"/>
              <a:gd name="connsiteX5" fmla="*/ 717549 w 1879600"/>
              <a:gd name="connsiteY5" fmla="*/ 1026818 h 1901723"/>
              <a:gd name="connsiteX6" fmla="*/ 717549 w 1879600"/>
              <a:gd name="connsiteY6" fmla="*/ 1753167 h 1901723"/>
              <a:gd name="connsiteX7" fmla="*/ 0 w 1879600"/>
              <a:gd name="connsiteY7" fmla="*/ 1642117 h 1901723"/>
              <a:gd name="connsiteX8" fmla="*/ 717549 w 1879600"/>
              <a:gd name="connsiteY8" fmla="*/ 159389 h 1901723"/>
              <a:gd name="connsiteX9" fmla="*/ 717549 w 1879600"/>
              <a:gd name="connsiteY9" fmla="*/ 883871 h 1901723"/>
              <a:gd name="connsiteX10" fmla="*/ 0 w 1879600"/>
              <a:gd name="connsiteY10" fmla="*/ 908194 h 1901723"/>
              <a:gd name="connsiteX11" fmla="*/ 0 w 1879600"/>
              <a:gd name="connsiteY11" fmla="*/ 256684 h 1901723"/>
              <a:gd name="connsiteX12" fmla="*/ 1879600 w 1879600"/>
              <a:gd name="connsiteY12" fmla="*/ 0 h 1901723"/>
              <a:gd name="connsiteX13" fmla="*/ 1879600 w 1879600"/>
              <a:gd name="connsiteY13" fmla="*/ 872112 h 1901723"/>
              <a:gd name="connsiteX14" fmla="*/ 879497 w 1879600"/>
              <a:gd name="connsiteY14" fmla="*/ 880660 h 1901723"/>
              <a:gd name="connsiteX15" fmla="*/ 876522 w 1879600"/>
              <a:gd name="connsiteY15" fmla="*/ 626314 h 1901723"/>
              <a:gd name="connsiteX16" fmla="*/ 876522 w 1879600"/>
              <a:gd name="connsiteY16" fmla="*/ 144511 h 190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79600" h="1901723">
                <a:moveTo>
                  <a:pt x="876522" y="1026915"/>
                </a:moveTo>
                <a:lnTo>
                  <a:pt x="1879600" y="1035310"/>
                </a:lnTo>
                <a:lnTo>
                  <a:pt x="1879600" y="1901723"/>
                </a:lnTo>
                <a:lnTo>
                  <a:pt x="876522" y="1775813"/>
                </a:lnTo>
                <a:close/>
                <a:moveTo>
                  <a:pt x="0" y="1014080"/>
                </a:moveTo>
                <a:lnTo>
                  <a:pt x="717549" y="1026818"/>
                </a:lnTo>
                <a:lnTo>
                  <a:pt x="717549" y="1753167"/>
                </a:lnTo>
                <a:lnTo>
                  <a:pt x="0" y="1642117"/>
                </a:lnTo>
                <a:close/>
                <a:moveTo>
                  <a:pt x="717549" y="159389"/>
                </a:moveTo>
                <a:lnTo>
                  <a:pt x="717549" y="883871"/>
                </a:lnTo>
                <a:lnTo>
                  <a:pt x="0" y="908194"/>
                </a:lnTo>
                <a:lnTo>
                  <a:pt x="0" y="256684"/>
                </a:lnTo>
                <a:close/>
                <a:moveTo>
                  <a:pt x="1879600" y="0"/>
                </a:moveTo>
                <a:lnTo>
                  <a:pt x="1879600" y="872112"/>
                </a:lnTo>
                <a:lnTo>
                  <a:pt x="879497" y="880660"/>
                </a:lnTo>
                <a:lnTo>
                  <a:pt x="876522" y="626314"/>
                </a:lnTo>
                <a:lnTo>
                  <a:pt x="876522" y="144511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718441" y="394138"/>
            <a:ext cx="7547659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以“中国农业信息网”为例，介绍专业搜索引擎的用法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74731" y="2175641"/>
            <a:ext cx="463506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第二步：在首页上方可以看到八个栏目，分别是首页、市场、咨询、科技、生活、查询、视频。如果想了解科技方面的信息，那么就点击“科技”进入</a:t>
            </a:r>
          </a:p>
        </p:txBody>
      </p:sp>
      <p:pic>
        <p:nvPicPr>
          <p:cNvPr id="2050" name="Picture 2" descr="C:\Users\Administrator\Desktop\666\IMG_6532.PNG"/>
          <p:cNvPicPr>
            <a:picLocks noChangeAspect="1" noChangeArrowheads="1"/>
          </p:cNvPicPr>
          <p:nvPr/>
        </p:nvPicPr>
        <p:blipFill>
          <a:blip r:embed="rId2" cstate="print"/>
          <a:srcRect t="9418" r="2991" b="17831"/>
          <a:stretch>
            <a:fillRect/>
          </a:stretch>
        </p:blipFill>
        <p:spPr bwMode="auto">
          <a:xfrm>
            <a:off x="8252918" y="1166648"/>
            <a:ext cx="3258000" cy="434360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5" grpId="0" animBg="1"/>
      <p:bldP spid="20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六边形 5"/>
          <p:cNvSpPr/>
          <p:nvPr/>
        </p:nvSpPr>
        <p:spPr>
          <a:xfrm>
            <a:off x="1733076" y="1734208"/>
            <a:ext cx="773724" cy="675249"/>
          </a:xfrm>
          <a:prstGeom prst="hexagon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六边形 10"/>
          <p:cNvSpPr/>
          <p:nvPr/>
        </p:nvSpPr>
        <p:spPr>
          <a:xfrm>
            <a:off x="1685778" y="3071639"/>
            <a:ext cx="773724" cy="675249"/>
          </a:xfrm>
          <a:prstGeom prst="hexagon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六边形 14"/>
          <p:cNvSpPr/>
          <p:nvPr/>
        </p:nvSpPr>
        <p:spPr>
          <a:xfrm>
            <a:off x="1685778" y="4363522"/>
            <a:ext cx="773724" cy="675249"/>
          </a:xfrm>
          <a:prstGeom prst="hexagon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KSO_Shape"/>
          <p:cNvSpPr/>
          <p:nvPr/>
        </p:nvSpPr>
        <p:spPr>
          <a:xfrm>
            <a:off x="1919042" y="4529795"/>
            <a:ext cx="326155" cy="330005"/>
          </a:xfrm>
          <a:custGeom>
            <a:avLst/>
            <a:gdLst>
              <a:gd name="connsiteX0" fmla="*/ 876522 w 1879600"/>
              <a:gd name="connsiteY0" fmla="*/ 1026915 h 1901723"/>
              <a:gd name="connsiteX1" fmla="*/ 1879600 w 1879600"/>
              <a:gd name="connsiteY1" fmla="*/ 1035310 h 1901723"/>
              <a:gd name="connsiteX2" fmla="*/ 1879600 w 1879600"/>
              <a:gd name="connsiteY2" fmla="*/ 1901723 h 1901723"/>
              <a:gd name="connsiteX3" fmla="*/ 876522 w 1879600"/>
              <a:gd name="connsiteY3" fmla="*/ 1775813 h 1901723"/>
              <a:gd name="connsiteX4" fmla="*/ 0 w 1879600"/>
              <a:gd name="connsiteY4" fmla="*/ 1014080 h 1901723"/>
              <a:gd name="connsiteX5" fmla="*/ 717549 w 1879600"/>
              <a:gd name="connsiteY5" fmla="*/ 1026818 h 1901723"/>
              <a:gd name="connsiteX6" fmla="*/ 717549 w 1879600"/>
              <a:gd name="connsiteY6" fmla="*/ 1753167 h 1901723"/>
              <a:gd name="connsiteX7" fmla="*/ 0 w 1879600"/>
              <a:gd name="connsiteY7" fmla="*/ 1642117 h 1901723"/>
              <a:gd name="connsiteX8" fmla="*/ 717549 w 1879600"/>
              <a:gd name="connsiteY8" fmla="*/ 159389 h 1901723"/>
              <a:gd name="connsiteX9" fmla="*/ 717549 w 1879600"/>
              <a:gd name="connsiteY9" fmla="*/ 883871 h 1901723"/>
              <a:gd name="connsiteX10" fmla="*/ 0 w 1879600"/>
              <a:gd name="connsiteY10" fmla="*/ 908194 h 1901723"/>
              <a:gd name="connsiteX11" fmla="*/ 0 w 1879600"/>
              <a:gd name="connsiteY11" fmla="*/ 256684 h 1901723"/>
              <a:gd name="connsiteX12" fmla="*/ 1879600 w 1879600"/>
              <a:gd name="connsiteY12" fmla="*/ 0 h 1901723"/>
              <a:gd name="connsiteX13" fmla="*/ 1879600 w 1879600"/>
              <a:gd name="connsiteY13" fmla="*/ 872112 h 1901723"/>
              <a:gd name="connsiteX14" fmla="*/ 879497 w 1879600"/>
              <a:gd name="connsiteY14" fmla="*/ 880660 h 1901723"/>
              <a:gd name="connsiteX15" fmla="*/ 876522 w 1879600"/>
              <a:gd name="connsiteY15" fmla="*/ 626314 h 1901723"/>
              <a:gd name="connsiteX16" fmla="*/ 876522 w 1879600"/>
              <a:gd name="connsiteY16" fmla="*/ 144511 h 190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79600" h="1901723">
                <a:moveTo>
                  <a:pt x="876522" y="1026915"/>
                </a:moveTo>
                <a:lnTo>
                  <a:pt x="1879600" y="1035310"/>
                </a:lnTo>
                <a:lnTo>
                  <a:pt x="1879600" y="1901723"/>
                </a:lnTo>
                <a:lnTo>
                  <a:pt x="876522" y="1775813"/>
                </a:lnTo>
                <a:close/>
                <a:moveTo>
                  <a:pt x="0" y="1014080"/>
                </a:moveTo>
                <a:lnTo>
                  <a:pt x="717549" y="1026818"/>
                </a:lnTo>
                <a:lnTo>
                  <a:pt x="717549" y="1753167"/>
                </a:lnTo>
                <a:lnTo>
                  <a:pt x="0" y="1642117"/>
                </a:lnTo>
                <a:close/>
                <a:moveTo>
                  <a:pt x="717549" y="159389"/>
                </a:moveTo>
                <a:lnTo>
                  <a:pt x="717549" y="883871"/>
                </a:lnTo>
                <a:lnTo>
                  <a:pt x="0" y="908194"/>
                </a:lnTo>
                <a:lnTo>
                  <a:pt x="0" y="256684"/>
                </a:lnTo>
                <a:close/>
                <a:moveTo>
                  <a:pt x="1879600" y="0"/>
                </a:moveTo>
                <a:lnTo>
                  <a:pt x="1879600" y="872112"/>
                </a:lnTo>
                <a:lnTo>
                  <a:pt x="879497" y="880660"/>
                </a:lnTo>
                <a:lnTo>
                  <a:pt x="876522" y="626314"/>
                </a:lnTo>
                <a:lnTo>
                  <a:pt x="876522" y="144511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718441" y="394138"/>
            <a:ext cx="7547659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以“中国农业信息网”为例，介绍专业搜索引擎的用法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5655212" y="858128"/>
            <a:ext cx="844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5902" y="2490952"/>
            <a:ext cx="4666593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第三步：我们选择点击实用技术则进入“实用技术”页面</a:t>
            </a:r>
          </a:p>
        </p:txBody>
      </p:sp>
      <p:pic>
        <p:nvPicPr>
          <p:cNvPr id="1026" name="Picture 2" descr="C:\Users\Administrator\Desktop\666\IMG_6533.PNG"/>
          <p:cNvPicPr>
            <a:picLocks noChangeAspect="1" noChangeArrowheads="1"/>
          </p:cNvPicPr>
          <p:nvPr/>
        </p:nvPicPr>
        <p:blipFill>
          <a:blip r:embed="rId2" cstate="print"/>
          <a:srcRect t="9606" b="20915"/>
          <a:stretch>
            <a:fillRect/>
          </a:stretch>
        </p:blipFill>
        <p:spPr bwMode="auto">
          <a:xfrm>
            <a:off x="7797641" y="1418897"/>
            <a:ext cx="3369600" cy="416209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5" grpId="0" animBg="1"/>
      <p:bldP spid="20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六边形 5"/>
          <p:cNvSpPr/>
          <p:nvPr/>
        </p:nvSpPr>
        <p:spPr>
          <a:xfrm>
            <a:off x="1685778" y="1828802"/>
            <a:ext cx="773724" cy="675249"/>
          </a:xfrm>
          <a:prstGeom prst="hexagon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38248" y="2396360"/>
            <a:ext cx="4950373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第四步：若想进一步了解种植技术方面的知识，点击所需要的文章链接</a:t>
            </a:r>
          </a:p>
        </p:txBody>
      </p:sp>
      <p:sp>
        <p:nvSpPr>
          <p:cNvPr id="8" name="KSO_Shape"/>
          <p:cNvSpPr/>
          <p:nvPr/>
        </p:nvSpPr>
        <p:spPr bwMode="auto">
          <a:xfrm>
            <a:off x="1893863" y="2037059"/>
            <a:ext cx="356967" cy="304017"/>
          </a:xfrm>
          <a:custGeom>
            <a:avLst/>
            <a:gdLst/>
            <a:ahLst/>
            <a:cxnLst/>
            <a:rect l="0" t="0" r="r" b="b"/>
            <a:pathLst>
              <a:path w="4999037" h="4260141">
                <a:moveTo>
                  <a:pt x="1900345" y="3557911"/>
                </a:moveTo>
                <a:lnTo>
                  <a:pt x="3097730" y="3557911"/>
                </a:lnTo>
                <a:lnTo>
                  <a:pt x="3102535" y="3590573"/>
                </a:lnTo>
                <a:lnTo>
                  <a:pt x="3107340" y="3623235"/>
                </a:lnTo>
                <a:lnTo>
                  <a:pt x="3113106" y="3656858"/>
                </a:lnTo>
                <a:lnTo>
                  <a:pt x="3119833" y="3691441"/>
                </a:lnTo>
                <a:lnTo>
                  <a:pt x="3126560" y="3717378"/>
                </a:lnTo>
                <a:lnTo>
                  <a:pt x="3134248" y="3744276"/>
                </a:lnTo>
                <a:lnTo>
                  <a:pt x="3140975" y="3769253"/>
                </a:lnTo>
                <a:lnTo>
                  <a:pt x="3148663" y="3795190"/>
                </a:lnTo>
                <a:lnTo>
                  <a:pt x="3158272" y="3821127"/>
                </a:lnTo>
                <a:lnTo>
                  <a:pt x="3166921" y="3846104"/>
                </a:lnTo>
                <a:lnTo>
                  <a:pt x="3177492" y="3871081"/>
                </a:lnTo>
                <a:lnTo>
                  <a:pt x="3189024" y="3895097"/>
                </a:lnTo>
                <a:lnTo>
                  <a:pt x="3200556" y="3919113"/>
                </a:lnTo>
                <a:lnTo>
                  <a:pt x="3213048" y="3941208"/>
                </a:lnTo>
                <a:lnTo>
                  <a:pt x="3226502" y="3964263"/>
                </a:lnTo>
                <a:lnTo>
                  <a:pt x="3240917" y="3984437"/>
                </a:lnTo>
                <a:lnTo>
                  <a:pt x="3256293" y="4004610"/>
                </a:lnTo>
                <a:lnTo>
                  <a:pt x="3271668" y="4024784"/>
                </a:lnTo>
                <a:lnTo>
                  <a:pt x="3288966" y="4042075"/>
                </a:lnTo>
                <a:lnTo>
                  <a:pt x="3306264" y="4058406"/>
                </a:lnTo>
                <a:lnTo>
                  <a:pt x="3318757" y="4069934"/>
                </a:lnTo>
                <a:lnTo>
                  <a:pt x="3331249" y="4079540"/>
                </a:lnTo>
                <a:lnTo>
                  <a:pt x="3344703" y="4089147"/>
                </a:lnTo>
                <a:lnTo>
                  <a:pt x="3358157" y="4097793"/>
                </a:lnTo>
                <a:lnTo>
                  <a:pt x="3372572" y="4106438"/>
                </a:lnTo>
                <a:lnTo>
                  <a:pt x="3386026" y="4114123"/>
                </a:lnTo>
                <a:lnTo>
                  <a:pt x="3402362" y="4121809"/>
                </a:lnTo>
                <a:lnTo>
                  <a:pt x="3417738" y="4127573"/>
                </a:lnTo>
                <a:lnTo>
                  <a:pt x="3433114" y="4133336"/>
                </a:lnTo>
                <a:lnTo>
                  <a:pt x="3450411" y="4138140"/>
                </a:lnTo>
                <a:lnTo>
                  <a:pt x="3467709" y="4142943"/>
                </a:lnTo>
                <a:lnTo>
                  <a:pt x="3485007" y="4145825"/>
                </a:lnTo>
                <a:lnTo>
                  <a:pt x="3504227" y="4148707"/>
                </a:lnTo>
                <a:lnTo>
                  <a:pt x="3523446" y="4151589"/>
                </a:lnTo>
                <a:lnTo>
                  <a:pt x="3543627" y="4152549"/>
                </a:lnTo>
                <a:lnTo>
                  <a:pt x="3564769" y="4152549"/>
                </a:lnTo>
                <a:lnTo>
                  <a:pt x="3564769" y="4260141"/>
                </a:lnTo>
                <a:lnTo>
                  <a:pt x="1434268" y="4260141"/>
                </a:lnTo>
                <a:lnTo>
                  <a:pt x="1434268" y="4152549"/>
                </a:lnTo>
                <a:lnTo>
                  <a:pt x="1455409" y="4152549"/>
                </a:lnTo>
                <a:lnTo>
                  <a:pt x="1474629" y="4151589"/>
                </a:lnTo>
                <a:lnTo>
                  <a:pt x="1493849" y="4148707"/>
                </a:lnTo>
                <a:lnTo>
                  <a:pt x="1513068" y="4145825"/>
                </a:lnTo>
                <a:lnTo>
                  <a:pt x="1530366" y="4142943"/>
                </a:lnTo>
                <a:lnTo>
                  <a:pt x="1547664" y="4138140"/>
                </a:lnTo>
                <a:lnTo>
                  <a:pt x="1564962" y="4133336"/>
                </a:lnTo>
                <a:lnTo>
                  <a:pt x="1581298" y="4127573"/>
                </a:lnTo>
                <a:lnTo>
                  <a:pt x="1596674" y="4121809"/>
                </a:lnTo>
                <a:lnTo>
                  <a:pt x="1612050" y="4114123"/>
                </a:lnTo>
                <a:lnTo>
                  <a:pt x="1626465" y="4106438"/>
                </a:lnTo>
                <a:lnTo>
                  <a:pt x="1639918" y="4097793"/>
                </a:lnTo>
                <a:lnTo>
                  <a:pt x="1653372" y="4089147"/>
                </a:lnTo>
                <a:lnTo>
                  <a:pt x="1666826" y="4079540"/>
                </a:lnTo>
                <a:lnTo>
                  <a:pt x="1679319" y="4069934"/>
                </a:lnTo>
                <a:lnTo>
                  <a:pt x="1691811" y="4058406"/>
                </a:lnTo>
                <a:lnTo>
                  <a:pt x="1703343" y="4047839"/>
                </a:lnTo>
                <a:lnTo>
                  <a:pt x="1715836" y="4036311"/>
                </a:lnTo>
                <a:lnTo>
                  <a:pt x="1726407" y="4024784"/>
                </a:lnTo>
                <a:lnTo>
                  <a:pt x="1736978" y="4012295"/>
                </a:lnTo>
                <a:lnTo>
                  <a:pt x="1757158" y="3985397"/>
                </a:lnTo>
                <a:lnTo>
                  <a:pt x="1776378" y="3956578"/>
                </a:lnTo>
                <a:lnTo>
                  <a:pt x="1793676" y="3926798"/>
                </a:lnTo>
                <a:lnTo>
                  <a:pt x="1809052" y="3895097"/>
                </a:lnTo>
                <a:lnTo>
                  <a:pt x="1824427" y="3863396"/>
                </a:lnTo>
                <a:lnTo>
                  <a:pt x="1837881" y="3829773"/>
                </a:lnTo>
                <a:lnTo>
                  <a:pt x="1849413" y="3795190"/>
                </a:lnTo>
                <a:lnTo>
                  <a:pt x="1859984" y="3761568"/>
                </a:lnTo>
                <a:lnTo>
                  <a:pt x="1868632" y="3726984"/>
                </a:lnTo>
                <a:lnTo>
                  <a:pt x="1878242" y="3692401"/>
                </a:lnTo>
                <a:lnTo>
                  <a:pt x="1884969" y="3657818"/>
                </a:lnTo>
                <a:lnTo>
                  <a:pt x="1890735" y="3623235"/>
                </a:lnTo>
                <a:lnTo>
                  <a:pt x="1896501" y="3590573"/>
                </a:lnTo>
                <a:lnTo>
                  <a:pt x="1900345" y="3557911"/>
                </a:lnTo>
                <a:close/>
                <a:moveTo>
                  <a:pt x="344993" y="345832"/>
                </a:moveTo>
                <a:lnTo>
                  <a:pt x="344993" y="3036592"/>
                </a:lnTo>
                <a:lnTo>
                  <a:pt x="4655005" y="3036592"/>
                </a:lnTo>
                <a:lnTo>
                  <a:pt x="4655005" y="345832"/>
                </a:lnTo>
                <a:lnTo>
                  <a:pt x="344993" y="345832"/>
                </a:lnTo>
                <a:close/>
                <a:moveTo>
                  <a:pt x="142226" y="0"/>
                </a:moveTo>
                <a:lnTo>
                  <a:pt x="4857773" y="0"/>
                </a:lnTo>
                <a:lnTo>
                  <a:pt x="4872187" y="961"/>
                </a:lnTo>
                <a:lnTo>
                  <a:pt x="4885641" y="2882"/>
                </a:lnTo>
                <a:lnTo>
                  <a:pt x="4899095" y="6725"/>
                </a:lnTo>
                <a:lnTo>
                  <a:pt x="4913510" y="10567"/>
                </a:lnTo>
                <a:lnTo>
                  <a:pt x="4925042" y="17292"/>
                </a:lnTo>
                <a:lnTo>
                  <a:pt x="4936573" y="24016"/>
                </a:lnTo>
                <a:lnTo>
                  <a:pt x="4947144" y="32662"/>
                </a:lnTo>
                <a:lnTo>
                  <a:pt x="4957715" y="42268"/>
                </a:lnTo>
                <a:lnTo>
                  <a:pt x="4967325" y="51875"/>
                </a:lnTo>
                <a:lnTo>
                  <a:pt x="4975974" y="62442"/>
                </a:lnTo>
                <a:lnTo>
                  <a:pt x="4982701" y="73970"/>
                </a:lnTo>
                <a:lnTo>
                  <a:pt x="4988466" y="87419"/>
                </a:lnTo>
                <a:lnTo>
                  <a:pt x="4993271" y="99907"/>
                </a:lnTo>
                <a:lnTo>
                  <a:pt x="4996154" y="113356"/>
                </a:lnTo>
                <a:lnTo>
                  <a:pt x="4999037" y="127766"/>
                </a:lnTo>
                <a:lnTo>
                  <a:pt x="4999037" y="142175"/>
                </a:lnTo>
                <a:lnTo>
                  <a:pt x="4999037" y="3238327"/>
                </a:lnTo>
                <a:lnTo>
                  <a:pt x="4999037" y="3253697"/>
                </a:lnTo>
                <a:lnTo>
                  <a:pt x="4996154" y="3268106"/>
                </a:lnTo>
                <a:lnTo>
                  <a:pt x="4993271" y="3281555"/>
                </a:lnTo>
                <a:lnTo>
                  <a:pt x="4988466" y="3295004"/>
                </a:lnTo>
                <a:lnTo>
                  <a:pt x="4982701" y="3307493"/>
                </a:lnTo>
                <a:lnTo>
                  <a:pt x="4975974" y="3319021"/>
                </a:lnTo>
                <a:lnTo>
                  <a:pt x="4967325" y="3329588"/>
                </a:lnTo>
                <a:lnTo>
                  <a:pt x="4957715" y="3339194"/>
                </a:lnTo>
                <a:lnTo>
                  <a:pt x="4947144" y="3349761"/>
                </a:lnTo>
                <a:lnTo>
                  <a:pt x="4936573" y="3357446"/>
                </a:lnTo>
                <a:lnTo>
                  <a:pt x="4925042" y="3364171"/>
                </a:lnTo>
                <a:lnTo>
                  <a:pt x="4913510" y="3369935"/>
                </a:lnTo>
                <a:lnTo>
                  <a:pt x="4899095" y="3374738"/>
                </a:lnTo>
                <a:lnTo>
                  <a:pt x="4885641" y="3378580"/>
                </a:lnTo>
                <a:lnTo>
                  <a:pt x="4872187" y="3380502"/>
                </a:lnTo>
                <a:lnTo>
                  <a:pt x="4857773" y="3381462"/>
                </a:lnTo>
                <a:lnTo>
                  <a:pt x="142226" y="3381462"/>
                </a:lnTo>
                <a:lnTo>
                  <a:pt x="127811" y="3380502"/>
                </a:lnTo>
                <a:lnTo>
                  <a:pt x="113396" y="3378580"/>
                </a:lnTo>
                <a:lnTo>
                  <a:pt x="99942" y="3374738"/>
                </a:lnTo>
                <a:lnTo>
                  <a:pt x="86489" y="3369935"/>
                </a:lnTo>
                <a:lnTo>
                  <a:pt x="73996" y="3364171"/>
                </a:lnTo>
                <a:lnTo>
                  <a:pt x="62464" y="3357446"/>
                </a:lnTo>
                <a:lnTo>
                  <a:pt x="51893" y="3349761"/>
                </a:lnTo>
                <a:lnTo>
                  <a:pt x="42283" y="3339194"/>
                </a:lnTo>
                <a:lnTo>
                  <a:pt x="31713" y="3329588"/>
                </a:lnTo>
                <a:lnTo>
                  <a:pt x="24025" y="3319021"/>
                </a:lnTo>
                <a:lnTo>
                  <a:pt x="17298" y="3307493"/>
                </a:lnTo>
                <a:lnTo>
                  <a:pt x="11532" y="3295004"/>
                </a:lnTo>
                <a:lnTo>
                  <a:pt x="6727" y="3281555"/>
                </a:lnTo>
                <a:lnTo>
                  <a:pt x="2883" y="3268106"/>
                </a:lnTo>
                <a:lnTo>
                  <a:pt x="961" y="3253697"/>
                </a:lnTo>
                <a:lnTo>
                  <a:pt x="0" y="3238327"/>
                </a:lnTo>
                <a:lnTo>
                  <a:pt x="0" y="142175"/>
                </a:lnTo>
                <a:lnTo>
                  <a:pt x="961" y="127766"/>
                </a:lnTo>
                <a:lnTo>
                  <a:pt x="2883" y="113356"/>
                </a:lnTo>
                <a:lnTo>
                  <a:pt x="6727" y="99907"/>
                </a:lnTo>
                <a:lnTo>
                  <a:pt x="11532" y="87419"/>
                </a:lnTo>
                <a:lnTo>
                  <a:pt x="17298" y="73970"/>
                </a:lnTo>
                <a:lnTo>
                  <a:pt x="24025" y="62442"/>
                </a:lnTo>
                <a:lnTo>
                  <a:pt x="31713" y="51875"/>
                </a:lnTo>
                <a:lnTo>
                  <a:pt x="42283" y="42268"/>
                </a:lnTo>
                <a:lnTo>
                  <a:pt x="51893" y="32662"/>
                </a:lnTo>
                <a:lnTo>
                  <a:pt x="62464" y="24016"/>
                </a:lnTo>
                <a:lnTo>
                  <a:pt x="73996" y="17292"/>
                </a:lnTo>
                <a:lnTo>
                  <a:pt x="86489" y="10567"/>
                </a:lnTo>
                <a:lnTo>
                  <a:pt x="99942" y="6725"/>
                </a:lnTo>
                <a:lnTo>
                  <a:pt x="113396" y="2882"/>
                </a:lnTo>
                <a:lnTo>
                  <a:pt x="127811" y="961"/>
                </a:lnTo>
                <a:lnTo>
                  <a:pt x="1422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396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六边形 10"/>
          <p:cNvSpPr/>
          <p:nvPr/>
        </p:nvSpPr>
        <p:spPr>
          <a:xfrm>
            <a:off x="1685778" y="3071639"/>
            <a:ext cx="773724" cy="675249"/>
          </a:xfrm>
          <a:prstGeom prst="hexagon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六边形 14"/>
          <p:cNvSpPr/>
          <p:nvPr/>
        </p:nvSpPr>
        <p:spPr>
          <a:xfrm>
            <a:off x="1685778" y="4363522"/>
            <a:ext cx="773724" cy="675249"/>
          </a:xfrm>
          <a:prstGeom prst="hexagon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KSO_Shape"/>
          <p:cNvSpPr/>
          <p:nvPr/>
        </p:nvSpPr>
        <p:spPr>
          <a:xfrm>
            <a:off x="1919042" y="4529795"/>
            <a:ext cx="326155" cy="330005"/>
          </a:xfrm>
          <a:custGeom>
            <a:avLst/>
            <a:gdLst>
              <a:gd name="connsiteX0" fmla="*/ 876522 w 1879600"/>
              <a:gd name="connsiteY0" fmla="*/ 1026915 h 1901723"/>
              <a:gd name="connsiteX1" fmla="*/ 1879600 w 1879600"/>
              <a:gd name="connsiteY1" fmla="*/ 1035310 h 1901723"/>
              <a:gd name="connsiteX2" fmla="*/ 1879600 w 1879600"/>
              <a:gd name="connsiteY2" fmla="*/ 1901723 h 1901723"/>
              <a:gd name="connsiteX3" fmla="*/ 876522 w 1879600"/>
              <a:gd name="connsiteY3" fmla="*/ 1775813 h 1901723"/>
              <a:gd name="connsiteX4" fmla="*/ 0 w 1879600"/>
              <a:gd name="connsiteY4" fmla="*/ 1014080 h 1901723"/>
              <a:gd name="connsiteX5" fmla="*/ 717549 w 1879600"/>
              <a:gd name="connsiteY5" fmla="*/ 1026818 h 1901723"/>
              <a:gd name="connsiteX6" fmla="*/ 717549 w 1879600"/>
              <a:gd name="connsiteY6" fmla="*/ 1753167 h 1901723"/>
              <a:gd name="connsiteX7" fmla="*/ 0 w 1879600"/>
              <a:gd name="connsiteY7" fmla="*/ 1642117 h 1901723"/>
              <a:gd name="connsiteX8" fmla="*/ 717549 w 1879600"/>
              <a:gd name="connsiteY8" fmla="*/ 159389 h 1901723"/>
              <a:gd name="connsiteX9" fmla="*/ 717549 w 1879600"/>
              <a:gd name="connsiteY9" fmla="*/ 883871 h 1901723"/>
              <a:gd name="connsiteX10" fmla="*/ 0 w 1879600"/>
              <a:gd name="connsiteY10" fmla="*/ 908194 h 1901723"/>
              <a:gd name="connsiteX11" fmla="*/ 0 w 1879600"/>
              <a:gd name="connsiteY11" fmla="*/ 256684 h 1901723"/>
              <a:gd name="connsiteX12" fmla="*/ 1879600 w 1879600"/>
              <a:gd name="connsiteY12" fmla="*/ 0 h 1901723"/>
              <a:gd name="connsiteX13" fmla="*/ 1879600 w 1879600"/>
              <a:gd name="connsiteY13" fmla="*/ 872112 h 1901723"/>
              <a:gd name="connsiteX14" fmla="*/ 879497 w 1879600"/>
              <a:gd name="connsiteY14" fmla="*/ 880660 h 1901723"/>
              <a:gd name="connsiteX15" fmla="*/ 876522 w 1879600"/>
              <a:gd name="connsiteY15" fmla="*/ 626314 h 1901723"/>
              <a:gd name="connsiteX16" fmla="*/ 876522 w 1879600"/>
              <a:gd name="connsiteY16" fmla="*/ 144511 h 190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79600" h="1901723">
                <a:moveTo>
                  <a:pt x="876522" y="1026915"/>
                </a:moveTo>
                <a:lnTo>
                  <a:pt x="1879600" y="1035310"/>
                </a:lnTo>
                <a:lnTo>
                  <a:pt x="1879600" y="1901723"/>
                </a:lnTo>
                <a:lnTo>
                  <a:pt x="876522" y="1775813"/>
                </a:lnTo>
                <a:close/>
                <a:moveTo>
                  <a:pt x="0" y="1014080"/>
                </a:moveTo>
                <a:lnTo>
                  <a:pt x="717549" y="1026818"/>
                </a:lnTo>
                <a:lnTo>
                  <a:pt x="717549" y="1753167"/>
                </a:lnTo>
                <a:lnTo>
                  <a:pt x="0" y="1642117"/>
                </a:lnTo>
                <a:close/>
                <a:moveTo>
                  <a:pt x="717549" y="159389"/>
                </a:moveTo>
                <a:lnTo>
                  <a:pt x="717549" y="883871"/>
                </a:lnTo>
                <a:lnTo>
                  <a:pt x="0" y="908194"/>
                </a:lnTo>
                <a:lnTo>
                  <a:pt x="0" y="256684"/>
                </a:lnTo>
                <a:close/>
                <a:moveTo>
                  <a:pt x="1879600" y="0"/>
                </a:moveTo>
                <a:lnTo>
                  <a:pt x="1879600" y="872112"/>
                </a:lnTo>
                <a:lnTo>
                  <a:pt x="879497" y="880660"/>
                </a:lnTo>
                <a:lnTo>
                  <a:pt x="876522" y="626314"/>
                </a:lnTo>
                <a:lnTo>
                  <a:pt x="876522" y="144511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718441" y="394138"/>
            <a:ext cx="7547659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以“中国农业信息网”为例，介绍专业搜索引擎的用法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5655212" y="858128"/>
            <a:ext cx="844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图片 12" descr="IMG_6534.PNG"/>
          <p:cNvPicPr>
            <a:picLocks noChangeAspect="1"/>
          </p:cNvPicPr>
          <p:nvPr/>
        </p:nvPicPr>
        <p:blipFill>
          <a:blip r:embed="rId2" cstate="print"/>
          <a:srcRect t="9425" r="1639" b="17701"/>
          <a:stretch>
            <a:fillRect/>
          </a:stretch>
        </p:blipFill>
        <p:spPr>
          <a:xfrm>
            <a:off x="7840553" y="1229709"/>
            <a:ext cx="3794399" cy="499767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1" grpId="0" animBg="1"/>
      <p:bldP spid="15" grpId="0" animBg="1"/>
      <p:bldP spid="20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六边形 5"/>
          <p:cNvSpPr/>
          <p:nvPr/>
        </p:nvSpPr>
        <p:spPr>
          <a:xfrm>
            <a:off x="1685778" y="1828802"/>
            <a:ext cx="773724" cy="675249"/>
          </a:xfrm>
          <a:prstGeom prst="hexagon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85545" y="2585545"/>
            <a:ext cx="4903076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第五步：点击所需要的文章链接，进入具体的技术内容方面</a:t>
            </a:r>
          </a:p>
        </p:txBody>
      </p:sp>
      <p:sp>
        <p:nvSpPr>
          <p:cNvPr id="8" name="KSO_Shape"/>
          <p:cNvSpPr/>
          <p:nvPr/>
        </p:nvSpPr>
        <p:spPr bwMode="auto">
          <a:xfrm>
            <a:off x="1893863" y="2037059"/>
            <a:ext cx="356967" cy="304017"/>
          </a:xfrm>
          <a:custGeom>
            <a:avLst/>
            <a:gdLst/>
            <a:ahLst/>
            <a:cxnLst/>
            <a:rect l="0" t="0" r="r" b="b"/>
            <a:pathLst>
              <a:path w="4999037" h="4260141">
                <a:moveTo>
                  <a:pt x="1900345" y="3557911"/>
                </a:moveTo>
                <a:lnTo>
                  <a:pt x="3097730" y="3557911"/>
                </a:lnTo>
                <a:lnTo>
                  <a:pt x="3102535" y="3590573"/>
                </a:lnTo>
                <a:lnTo>
                  <a:pt x="3107340" y="3623235"/>
                </a:lnTo>
                <a:lnTo>
                  <a:pt x="3113106" y="3656858"/>
                </a:lnTo>
                <a:lnTo>
                  <a:pt x="3119833" y="3691441"/>
                </a:lnTo>
                <a:lnTo>
                  <a:pt x="3126560" y="3717378"/>
                </a:lnTo>
                <a:lnTo>
                  <a:pt x="3134248" y="3744276"/>
                </a:lnTo>
                <a:lnTo>
                  <a:pt x="3140975" y="3769253"/>
                </a:lnTo>
                <a:lnTo>
                  <a:pt x="3148663" y="3795190"/>
                </a:lnTo>
                <a:lnTo>
                  <a:pt x="3158272" y="3821127"/>
                </a:lnTo>
                <a:lnTo>
                  <a:pt x="3166921" y="3846104"/>
                </a:lnTo>
                <a:lnTo>
                  <a:pt x="3177492" y="3871081"/>
                </a:lnTo>
                <a:lnTo>
                  <a:pt x="3189024" y="3895097"/>
                </a:lnTo>
                <a:lnTo>
                  <a:pt x="3200556" y="3919113"/>
                </a:lnTo>
                <a:lnTo>
                  <a:pt x="3213048" y="3941208"/>
                </a:lnTo>
                <a:lnTo>
                  <a:pt x="3226502" y="3964263"/>
                </a:lnTo>
                <a:lnTo>
                  <a:pt x="3240917" y="3984437"/>
                </a:lnTo>
                <a:lnTo>
                  <a:pt x="3256293" y="4004610"/>
                </a:lnTo>
                <a:lnTo>
                  <a:pt x="3271668" y="4024784"/>
                </a:lnTo>
                <a:lnTo>
                  <a:pt x="3288966" y="4042075"/>
                </a:lnTo>
                <a:lnTo>
                  <a:pt x="3306264" y="4058406"/>
                </a:lnTo>
                <a:lnTo>
                  <a:pt x="3318757" y="4069934"/>
                </a:lnTo>
                <a:lnTo>
                  <a:pt x="3331249" y="4079540"/>
                </a:lnTo>
                <a:lnTo>
                  <a:pt x="3344703" y="4089147"/>
                </a:lnTo>
                <a:lnTo>
                  <a:pt x="3358157" y="4097793"/>
                </a:lnTo>
                <a:lnTo>
                  <a:pt x="3372572" y="4106438"/>
                </a:lnTo>
                <a:lnTo>
                  <a:pt x="3386026" y="4114123"/>
                </a:lnTo>
                <a:lnTo>
                  <a:pt x="3402362" y="4121809"/>
                </a:lnTo>
                <a:lnTo>
                  <a:pt x="3417738" y="4127573"/>
                </a:lnTo>
                <a:lnTo>
                  <a:pt x="3433114" y="4133336"/>
                </a:lnTo>
                <a:lnTo>
                  <a:pt x="3450411" y="4138140"/>
                </a:lnTo>
                <a:lnTo>
                  <a:pt x="3467709" y="4142943"/>
                </a:lnTo>
                <a:lnTo>
                  <a:pt x="3485007" y="4145825"/>
                </a:lnTo>
                <a:lnTo>
                  <a:pt x="3504227" y="4148707"/>
                </a:lnTo>
                <a:lnTo>
                  <a:pt x="3523446" y="4151589"/>
                </a:lnTo>
                <a:lnTo>
                  <a:pt x="3543627" y="4152549"/>
                </a:lnTo>
                <a:lnTo>
                  <a:pt x="3564769" y="4152549"/>
                </a:lnTo>
                <a:lnTo>
                  <a:pt x="3564769" y="4260141"/>
                </a:lnTo>
                <a:lnTo>
                  <a:pt x="1434268" y="4260141"/>
                </a:lnTo>
                <a:lnTo>
                  <a:pt x="1434268" y="4152549"/>
                </a:lnTo>
                <a:lnTo>
                  <a:pt x="1455409" y="4152549"/>
                </a:lnTo>
                <a:lnTo>
                  <a:pt x="1474629" y="4151589"/>
                </a:lnTo>
                <a:lnTo>
                  <a:pt x="1493849" y="4148707"/>
                </a:lnTo>
                <a:lnTo>
                  <a:pt x="1513068" y="4145825"/>
                </a:lnTo>
                <a:lnTo>
                  <a:pt x="1530366" y="4142943"/>
                </a:lnTo>
                <a:lnTo>
                  <a:pt x="1547664" y="4138140"/>
                </a:lnTo>
                <a:lnTo>
                  <a:pt x="1564962" y="4133336"/>
                </a:lnTo>
                <a:lnTo>
                  <a:pt x="1581298" y="4127573"/>
                </a:lnTo>
                <a:lnTo>
                  <a:pt x="1596674" y="4121809"/>
                </a:lnTo>
                <a:lnTo>
                  <a:pt x="1612050" y="4114123"/>
                </a:lnTo>
                <a:lnTo>
                  <a:pt x="1626465" y="4106438"/>
                </a:lnTo>
                <a:lnTo>
                  <a:pt x="1639918" y="4097793"/>
                </a:lnTo>
                <a:lnTo>
                  <a:pt x="1653372" y="4089147"/>
                </a:lnTo>
                <a:lnTo>
                  <a:pt x="1666826" y="4079540"/>
                </a:lnTo>
                <a:lnTo>
                  <a:pt x="1679319" y="4069934"/>
                </a:lnTo>
                <a:lnTo>
                  <a:pt x="1691811" y="4058406"/>
                </a:lnTo>
                <a:lnTo>
                  <a:pt x="1703343" y="4047839"/>
                </a:lnTo>
                <a:lnTo>
                  <a:pt x="1715836" y="4036311"/>
                </a:lnTo>
                <a:lnTo>
                  <a:pt x="1726407" y="4024784"/>
                </a:lnTo>
                <a:lnTo>
                  <a:pt x="1736978" y="4012295"/>
                </a:lnTo>
                <a:lnTo>
                  <a:pt x="1757158" y="3985397"/>
                </a:lnTo>
                <a:lnTo>
                  <a:pt x="1776378" y="3956578"/>
                </a:lnTo>
                <a:lnTo>
                  <a:pt x="1793676" y="3926798"/>
                </a:lnTo>
                <a:lnTo>
                  <a:pt x="1809052" y="3895097"/>
                </a:lnTo>
                <a:lnTo>
                  <a:pt x="1824427" y="3863396"/>
                </a:lnTo>
                <a:lnTo>
                  <a:pt x="1837881" y="3829773"/>
                </a:lnTo>
                <a:lnTo>
                  <a:pt x="1849413" y="3795190"/>
                </a:lnTo>
                <a:lnTo>
                  <a:pt x="1859984" y="3761568"/>
                </a:lnTo>
                <a:lnTo>
                  <a:pt x="1868632" y="3726984"/>
                </a:lnTo>
                <a:lnTo>
                  <a:pt x="1878242" y="3692401"/>
                </a:lnTo>
                <a:lnTo>
                  <a:pt x="1884969" y="3657818"/>
                </a:lnTo>
                <a:lnTo>
                  <a:pt x="1890735" y="3623235"/>
                </a:lnTo>
                <a:lnTo>
                  <a:pt x="1896501" y="3590573"/>
                </a:lnTo>
                <a:lnTo>
                  <a:pt x="1900345" y="3557911"/>
                </a:lnTo>
                <a:close/>
                <a:moveTo>
                  <a:pt x="344993" y="345832"/>
                </a:moveTo>
                <a:lnTo>
                  <a:pt x="344993" y="3036592"/>
                </a:lnTo>
                <a:lnTo>
                  <a:pt x="4655005" y="3036592"/>
                </a:lnTo>
                <a:lnTo>
                  <a:pt x="4655005" y="345832"/>
                </a:lnTo>
                <a:lnTo>
                  <a:pt x="344993" y="345832"/>
                </a:lnTo>
                <a:close/>
                <a:moveTo>
                  <a:pt x="142226" y="0"/>
                </a:moveTo>
                <a:lnTo>
                  <a:pt x="4857773" y="0"/>
                </a:lnTo>
                <a:lnTo>
                  <a:pt x="4872187" y="961"/>
                </a:lnTo>
                <a:lnTo>
                  <a:pt x="4885641" y="2882"/>
                </a:lnTo>
                <a:lnTo>
                  <a:pt x="4899095" y="6725"/>
                </a:lnTo>
                <a:lnTo>
                  <a:pt x="4913510" y="10567"/>
                </a:lnTo>
                <a:lnTo>
                  <a:pt x="4925042" y="17292"/>
                </a:lnTo>
                <a:lnTo>
                  <a:pt x="4936573" y="24016"/>
                </a:lnTo>
                <a:lnTo>
                  <a:pt x="4947144" y="32662"/>
                </a:lnTo>
                <a:lnTo>
                  <a:pt x="4957715" y="42268"/>
                </a:lnTo>
                <a:lnTo>
                  <a:pt x="4967325" y="51875"/>
                </a:lnTo>
                <a:lnTo>
                  <a:pt x="4975974" y="62442"/>
                </a:lnTo>
                <a:lnTo>
                  <a:pt x="4982701" y="73970"/>
                </a:lnTo>
                <a:lnTo>
                  <a:pt x="4988466" y="87419"/>
                </a:lnTo>
                <a:lnTo>
                  <a:pt x="4993271" y="99907"/>
                </a:lnTo>
                <a:lnTo>
                  <a:pt x="4996154" y="113356"/>
                </a:lnTo>
                <a:lnTo>
                  <a:pt x="4999037" y="127766"/>
                </a:lnTo>
                <a:lnTo>
                  <a:pt x="4999037" y="142175"/>
                </a:lnTo>
                <a:lnTo>
                  <a:pt x="4999037" y="3238327"/>
                </a:lnTo>
                <a:lnTo>
                  <a:pt x="4999037" y="3253697"/>
                </a:lnTo>
                <a:lnTo>
                  <a:pt x="4996154" y="3268106"/>
                </a:lnTo>
                <a:lnTo>
                  <a:pt x="4993271" y="3281555"/>
                </a:lnTo>
                <a:lnTo>
                  <a:pt x="4988466" y="3295004"/>
                </a:lnTo>
                <a:lnTo>
                  <a:pt x="4982701" y="3307493"/>
                </a:lnTo>
                <a:lnTo>
                  <a:pt x="4975974" y="3319021"/>
                </a:lnTo>
                <a:lnTo>
                  <a:pt x="4967325" y="3329588"/>
                </a:lnTo>
                <a:lnTo>
                  <a:pt x="4957715" y="3339194"/>
                </a:lnTo>
                <a:lnTo>
                  <a:pt x="4947144" y="3349761"/>
                </a:lnTo>
                <a:lnTo>
                  <a:pt x="4936573" y="3357446"/>
                </a:lnTo>
                <a:lnTo>
                  <a:pt x="4925042" y="3364171"/>
                </a:lnTo>
                <a:lnTo>
                  <a:pt x="4913510" y="3369935"/>
                </a:lnTo>
                <a:lnTo>
                  <a:pt x="4899095" y="3374738"/>
                </a:lnTo>
                <a:lnTo>
                  <a:pt x="4885641" y="3378580"/>
                </a:lnTo>
                <a:lnTo>
                  <a:pt x="4872187" y="3380502"/>
                </a:lnTo>
                <a:lnTo>
                  <a:pt x="4857773" y="3381462"/>
                </a:lnTo>
                <a:lnTo>
                  <a:pt x="142226" y="3381462"/>
                </a:lnTo>
                <a:lnTo>
                  <a:pt x="127811" y="3380502"/>
                </a:lnTo>
                <a:lnTo>
                  <a:pt x="113396" y="3378580"/>
                </a:lnTo>
                <a:lnTo>
                  <a:pt x="99942" y="3374738"/>
                </a:lnTo>
                <a:lnTo>
                  <a:pt x="86489" y="3369935"/>
                </a:lnTo>
                <a:lnTo>
                  <a:pt x="73996" y="3364171"/>
                </a:lnTo>
                <a:lnTo>
                  <a:pt x="62464" y="3357446"/>
                </a:lnTo>
                <a:lnTo>
                  <a:pt x="51893" y="3349761"/>
                </a:lnTo>
                <a:lnTo>
                  <a:pt x="42283" y="3339194"/>
                </a:lnTo>
                <a:lnTo>
                  <a:pt x="31713" y="3329588"/>
                </a:lnTo>
                <a:lnTo>
                  <a:pt x="24025" y="3319021"/>
                </a:lnTo>
                <a:lnTo>
                  <a:pt x="17298" y="3307493"/>
                </a:lnTo>
                <a:lnTo>
                  <a:pt x="11532" y="3295004"/>
                </a:lnTo>
                <a:lnTo>
                  <a:pt x="6727" y="3281555"/>
                </a:lnTo>
                <a:lnTo>
                  <a:pt x="2883" y="3268106"/>
                </a:lnTo>
                <a:lnTo>
                  <a:pt x="961" y="3253697"/>
                </a:lnTo>
                <a:lnTo>
                  <a:pt x="0" y="3238327"/>
                </a:lnTo>
                <a:lnTo>
                  <a:pt x="0" y="142175"/>
                </a:lnTo>
                <a:lnTo>
                  <a:pt x="961" y="127766"/>
                </a:lnTo>
                <a:lnTo>
                  <a:pt x="2883" y="113356"/>
                </a:lnTo>
                <a:lnTo>
                  <a:pt x="6727" y="99907"/>
                </a:lnTo>
                <a:lnTo>
                  <a:pt x="11532" y="87419"/>
                </a:lnTo>
                <a:lnTo>
                  <a:pt x="17298" y="73970"/>
                </a:lnTo>
                <a:lnTo>
                  <a:pt x="24025" y="62442"/>
                </a:lnTo>
                <a:lnTo>
                  <a:pt x="31713" y="51875"/>
                </a:lnTo>
                <a:lnTo>
                  <a:pt x="42283" y="42268"/>
                </a:lnTo>
                <a:lnTo>
                  <a:pt x="51893" y="32662"/>
                </a:lnTo>
                <a:lnTo>
                  <a:pt x="62464" y="24016"/>
                </a:lnTo>
                <a:lnTo>
                  <a:pt x="73996" y="17292"/>
                </a:lnTo>
                <a:lnTo>
                  <a:pt x="86489" y="10567"/>
                </a:lnTo>
                <a:lnTo>
                  <a:pt x="99942" y="6725"/>
                </a:lnTo>
                <a:lnTo>
                  <a:pt x="113396" y="2882"/>
                </a:lnTo>
                <a:lnTo>
                  <a:pt x="127811" y="961"/>
                </a:lnTo>
                <a:lnTo>
                  <a:pt x="1422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396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六边形 10"/>
          <p:cNvSpPr/>
          <p:nvPr/>
        </p:nvSpPr>
        <p:spPr>
          <a:xfrm>
            <a:off x="1685778" y="3071639"/>
            <a:ext cx="773724" cy="675249"/>
          </a:xfrm>
          <a:prstGeom prst="hexagon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六边形 14"/>
          <p:cNvSpPr/>
          <p:nvPr/>
        </p:nvSpPr>
        <p:spPr>
          <a:xfrm>
            <a:off x="1685778" y="4363522"/>
            <a:ext cx="773724" cy="675249"/>
          </a:xfrm>
          <a:prstGeom prst="hexagon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KSO_Shape"/>
          <p:cNvSpPr/>
          <p:nvPr/>
        </p:nvSpPr>
        <p:spPr>
          <a:xfrm>
            <a:off x="1919042" y="4529795"/>
            <a:ext cx="326155" cy="330005"/>
          </a:xfrm>
          <a:custGeom>
            <a:avLst/>
            <a:gdLst>
              <a:gd name="connsiteX0" fmla="*/ 876522 w 1879600"/>
              <a:gd name="connsiteY0" fmla="*/ 1026915 h 1901723"/>
              <a:gd name="connsiteX1" fmla="*/ 1879600 w 1879600"/>
              <a:gd name="connsiteY1" fmla="*/ 1035310 h 1901723"/>
              <a:gd name="connsiteX2" fmla="*/ 1879600 w 1879600"/>
              <a:gd name="connsiteY2" fmla="*/ 1901723 h 1901723"/>
              <a:gd name="connsiteX3" fmla="*/ 876522 w 1879600"/>
              <a:gd name="connsiteY3" fmla="*/ 1775813 h 1901723"/>
              <a:gd name="connsiteX4" fmla="*/ 0 w 1879600"/>
              <a:gd name="connsiteY4" fmla="*/ 1014080 h 1901723"/>
              <a:gd name="connsiteX5" fmla="*/ 717549 w 1879600"/>
              <a:gd name="connsiteY5" fmla="*/ 1026818 h 1901723"/>
              <a:gd name="connsiteX6" fmla="*/ 717549 w 1879600"/>
              <a:gd name="connsiteY6" fmla="*/ 1753167 h 1901723"/>
              <a:gd name="connsiteX7" fmla="*/ 0 w 1879600"/>
              <a:gd name="connsiteY7" fmla="*/ 1642117 h 1901723"/>
              <a:gd name="connsiteX8" fmla="*/ 717549 w 1879600"/>
              <a:gd name="connsiteY8" fmla="*/ 159389 h 1901723"/>
              <a:gd name="connsiteX9" fmla="*/ 717549 w 1879600"/>
              <a:gd name="connsiteY9" fmla="*/ 883871 h 1901723"/>
              <a:gd name="connsiteX10" fmla="*/ 0 w 1879600"/>
              <a:gd name="connsiteY10" fmla="*/ 908194 h 1901723"/>
              <a:gd name="connsiteX11" fmla="*/ 0 w 1879600"/>
              <a:gd name="connsiteY11" fmla="*/ 256684 h 1901723"/>
              <a:gd name="connsiteX12" fmla="*/ 1879600 w 1879600"/>
              <a:gd name="connsiteY12" fmla="*/ 0 h 1901723"/>
              <a:gd name="connsiteX13" fmla="*/ 1879600 w 1879600"/>
              <a:gd name="connsiteY13" fmla="*/ 872112 h 1901723"/>
              <a:gd name="connsiteX14" fmla="*/ 879497 w 1879600"/>
              <a:gd name="connsiteY14" fmla="*/ 880660 h 1901723"/>
              <a:gd name="connsiteX15" fmla="*/ 876522 w 1879600"/>
              <a:gd name="connsiteY15" fmla="*/ 626314 h 1901723"/>
              <a:gd name="connsiteX16" fmla="*/ 876522 w 1879600"/>
              <a:gd name="connsiteY16" fmla="*/ 144511 h 190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79600" h="1901723">
                <a:moveTo>
                  <a:pt x="876522" y="1026915"/>
                </a:moveTo>
                <a:lnTo>
                  <a:pt x="1879600" y="1035310"/>
                </a:lnTo>
                <a:lnTo>
                  <a:pt x="1879600" y="1901723"/>
                </a:lnTo>
                <a:lnTo>
                  <a:pt x="876522" y="1775813"/>
                </a:lnTo>
                <a:close/>
                <a:moveTo>
                  <a:pt x="0" y="1014080"/>
                </a:moveTo>
                <a:lnTo>
                  <a:pt x="717549" y="1026818"/>
                </a:lnTo>
                <a:lnTo>
                  <a:pt x="717549" y="1753167"/>
                </a:lnTo>
                <a:lnTo>
                  <a:pt x="0" y="1642117"/>
                </a:lnTo>
                <a:close/>
                <a:moveTo>
                  <a:pt x="717549" y="159389"/>
                </a:moveTo>
                <a:lnTo>
                  <a:pt x="717549" y="883871"/>
                </a:lnTo>
                <a:lnTo>
                  <a:pt x="0" y="908194"/>
                </a:lnTo>
                <a:lnTo>
                  <a:pt x="0" y="256684"/>
                </a:lnTo>
                <a:close/>
                <a:moveTo>
                  <a:pt x="1879600" y="0"/>
                </a:moveTo>
                <a:lnTo>
                  <a:pt x="1879600" y="872112"/>
                </a:lnTo>
                <a:lnTo>
                  <a:pt x="879497" y="880660"/>
                </a:lnTo>
                <a:lnTo>
                  <a:pt x="876522" y="626314"/>
                </a:lnTo>
                <a:lnTo>
                  <a:pt x="876522" y="144511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718441" y="394138"/>
            <a:ext cx="7547659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以“中国农业信息网”为例，介绍专业搜索引擎的用法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5655212" y="858128"/>
            <a:ext cx="844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2" name="图片 11" descr="IMG_6535.PNG"/>
          <p:cNvPicPr>
            <a:picLocks noChangeAspect="1"/>
          </p:cNvPicPr>
          <p:nvPr/>
        </p:nvPicPr>
        <p:blipFill>
          <a:blip r:embed="rId2" cstate="print"/>
          <a:srcRect t="7586" r="4091" b="20919"/>
          <a:stretch>
            <a:fillRect/>
          </a:stretch>
        </p:blipFill>
        <p:spPr>
          <a:xfrm>
            <a:off x="7604070" y="1166648"/>
            <a:ext cx="3699806" cy="4903076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1" grpId="0" animBg="1"/>
      <p:bldP spid="15" grpId="0" animBg="1"/>
      <p:bldP spid="20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986455" y="1056289"/>
            <a:ext cx="86552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此外，如果还想了解养殖方面的内容还可以在第三步中点击养殖技术，页面就会跳到养殖技术页面，在该页面点击感兴趣的文章链接来阅读参考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694793" y="337622"/>
            <a:ext cx="8802411" cy="1010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 smtClean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以“中国农业信息网”为例，介绍专业搜索引擎的用法</a:t>
            </a:r>
          </a:p>
          <a:p>
            <a:pPr algn="ctr">
              <a:lnSpc>
                <a:spcPct val="130000"/>
              </a:lnSpc>
            </a:pPr>
            <a:endParaRPr lang="zh-CN" altLang="en-US" sz="20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 descr="野鸡养殖需要什么样的环境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7207" y="2680140"/>
            <a:ext cx="2931194" cy="3258000"/>
          </a:xfrm>
          <a:prstGeom prst="rect">
            <a:avLst/>
          </a:prstGeom>
        </p:spPr>
      </p:pic>
      <p:pic>
        <p:nvPicPr>
          <p:cNvPr id="21" name="图片 20" descr="中国农业信息网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8425" y="1907628"/>
            <a:ext cx="3293724" cy="3279600"/>
          </a:xfrm>
          <a:prstGeom prst="rect">
            <a:avLst/>
          </a:prstGeom>
        </p:spPr>
      </p:pic>
      <p:pic>
        <p:nvPicPr>
          <p:cNvPr id="9" name="图片 8" descr="IMG_6618.PNG"/>
          <p:cNvPicPr>
            <a:picLocks noChangeAspect="1"/>
          </p:cNvPicPr>
          <p:nvPr/>
        </p:nvPicPr>
        <p:blipFill>
          <a:blip r:embed="rId4" cstate="print"/>
          <a:srcRect t="17011" r="2048" b="43908"/>
          <a:stretch>
            <a:fillRect/>
          </a:stretch>
        </p:blipFill>
        <p:spPr>
          <a:xfrm>
            <a:off x="7714429" y="1986456"/>
            <a:ext cx="3778634" cy="2680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>
            <a:off x="1114444" y="1500621"/>
            <a:ext cx="950742" cy="853782"/>
          </a:xfrm>
          <a:custGeom>
            <a:avLst/>
            <a:gdLst>
              <a:gd name="connsiteX0" fmla="*/ 949445 w 3191647"/>
              <a:gd name="connsiteY0" fmla="*/ 0 h 2866152"/>
              <a:gd name="connsiteX1" fmla="*/ 2234352 w 3191647"/>
              <a:gd name="connsiteY1" fmla="*/ 0 h 2866152"/>
              <a:gd name="connsiteX2" fmla="*/ 2402131 w 3191647"/>
              <a:gd name="connsiteY2" fmla="*/ 51249 h 2866152"/>
              <a:gd name="connsiteX3" fmla="*/ 2409685 w 3191647"/>
              <a:gd name="connsiteY3" fmla="*/ 57482 h 2866152"/>
              <a:gd name="connsiteX4" fmla="*/ 2430115 w 3191647"/>
              <a:gd name="connsiteY4" fmla="*/ 70005 h 2866152"/>
              <a:gd name="connsiteX5" fmla="*/ 2508940 w 3191647"/>
              <a:gd name="connsiteY5" fmla="*/ 159371 h 2866152"/>
              <a:gd name="connsiteX6" fmla="*/ 3151394 w 3191647"/>
              <a:gd name="connsiteY6" fmla="*/ 1272133 h 2866152"/>
              <a:gd name="connsiteX7" fmla="*/ 3181372 w 3191647"/>
              <a:gd name="connsiteY7" fmla="*/ 1499841 h 2866152"/>
              <a:gd name="connsiteX8" fmla="*/ 3172981 w 3191647"/>
              <a:gd name="connsiteY8" fmla="*/ 1522315 h 2866152"/>
              <a:gd name="connsiteX9" fmla="*/ 3170003 w 3191647"/>
              <a:gd name="connsiteY9" fmla="*/ 1535472 h 2866152"/>
              <a:gd name="connsiteX10" fmla="*/ 3145044 w 3191647"/>
              <a:gd name="connsiteY10" fmla="*/ 1590895 h 2866152"/>
              <a:gd name="connsiteX11" fmla="*/ 2502590 w 3191647"/>
              <a:gd name="connsiteY11" fmla="*/ 2703657 h 2866152"/>
              <a:gd name="connsiteX12" fmla="*/ 2488794 w 3191647"/>
              <a:gd name="connsiteY12" fmla="*/ 2722817 h 2866152"/>
              <a:gd name="connsiteX13" fmla="*/ 2482806 w 3191647"/>
              <a:gd name="connsiteY13" fmla="*/ 2733849 h 2866152"/>
              <a:gd name="connsiteX14" fmla="*/ 2467439 w 3191647"/>
              <a:gd name="connsiteY14" fmla="*/ 2752474 h 2866152"/>
              <a:gd name="connsiteX15" fmla="*/ 2467072 w 3191647"/>
              <a:gd name="connsiteY15" fmla="*/ 2752984 h 2866152"/>
              <a:gd name="connsiteX16" fmla="*/ 2466846 w 3191647"/>
              <a:gd name="connsiteY16" fmla="*/ 2753192 h 2866152"/>
              <a:gd name="connsiteX17" fmla="*/ 2446163 w 3191647"/>
              <a:gd name="connsiteY17" fmla="*/ 2778260 h 2866152"/>
              <a:gd name="connsiteX18" fmla="*/ 2233973 w 3191647"/>
              <a:gd name="connsiteY18" fmla="*/ 2866152 h 2866152"/>
              <a:gd name="connsiteX19" fmla="*/ 949066 w 3191647"/>
              <a:gd name="connsiteY19" fmla="*/ 2866152 h 2866152"/>
              <a:gd name="connsiteX20" fmla="*/ 700233 w 3191647"/>
              <a:gd name="connsiteY20" fmla="*/ 2733849 h 2866152"/>
              <a:gd name="connsiteX21" fmla="*/ 689623 w 3191647"/>
              <a:gd name="connsiteY21" fmla="*/ 2714300 h 2866152"/>
              <a:gd name="connsiteX22" fmla="*/ 681960 w 3191647"/>
              <a:gd name="connsiteY22" fmla="*/ 2703658 h 2866152"/>
              <a:gd name="connsiteX23" fmla="*/ 39506 w 3191647"/>
              <a:gd name="connsiteY23" fmla="*/ 1590896 h 2866152"/>
              <a:gd name="connsiteX24" fmla="*/ 1526 w 3191647"/>
              <a:gd name="connsiteY24" fmla="*/ 1477948 h 2866152"/>
              <a:gd name="connsiteX25" fmla="*/ 720 w 3191647"/>
              <a:gd name="connsiteY25" fmla="*/ 1447354 h 2866152"/>
              <a:gd name="connsiteX26" fmla="*/ 0 w 3191647"/>
              <a:gd name="connsiteY26" fmla="*/ 1443059 h 2866152"/>
              <a:gd name="connsiteX27" fmla="*/ 303 w 3191647"/>
              <a:gd name="connsiteY27" fmla="*/ 1431516 h 2866152"/>
              <a:gd name="connsiteX28" fmla="*/ 0 w 3191647"/>
              <a:gd name="connsiteY28" fmla="*/ 1419970 h 2866152"/>
              <a:gd name="connsiteX29" fmla="*/ 720 w 3191647"/>
              <a:gd name="connsiteY29" fmla="*/ 1415675 h 2866152"/>
              <a:gd name="connsiteX30" fmla="*/ 1526 w 3191647"/>
              <a:gd name="connsiteY30" fmla="*/ 1385081 h 2866152"/>
              <a:gd name="connsiteX31" fmla="*/ 39506 w 3191647"/>
              <a:gd name="connsiteY31" fmla="*/ 1272134 h 2866152"/>
              <a:gd name="connsiteX32" fmla="*/ 681960 w 3191647"/>
              <a:gd name="connsiteY32" fmla="*/ 159372 h 2866152"/>
              <a:gd name="connsiteX33" fmla="*/ 698045 w 3191647"/>
              <a:gd name="connsiteY33" fmla="*/ 137034 h 2866152"/>
              <a:gd name="connsiteX34" fmla="*/ 700612 w 3191647"/>
              <a:gd name="connsiteY34" fmla="*/ 132303 h 2866152"/>
              <a:gd name="connsiteX35" fmla="*/ 707202 w 3191647"/>
              <a:gd name="connsiteY35" fmla="*/ 124316 h 2866152"/>
              <a:gd name="connsiteX36" fmla="*/ 717478 w 3191647"/>
              <a:gd name="connsiteY36" fmla="*/ 110046 h 2866152"/>
              <a:gd name="connsiteX37" fmla="*/ 723796 w 3191647"/>
              <a:gd name="connsiteY37" fmla="*/ 104204 h 2866152"/>
              <a:gd name="connsiteX38" fmla="*/ 737255 w 3191647"/>
              <a:gd name="connsiteY38" fmla="*/ 87892 h 2866152"/>
              <a:gd name="connsiteX39" fmla="*/ 949445 w 3191647"/>
              <a:gd name="connsiteY39" fmla="*/ 0 h 286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91647" h="2866152">
                <a:moveTo>
                  <a:pt x="949445" y="0"/>
                </a:moveTo>
                <a:lnTo>
                  <a:pt x="2234352" y="0"/>
                </a:lnTo>
                <a:cubicBezTo>
                  <a:pt x="2296501" y="0"/>
                  <a:pt x="2354237" y="18893"/>
                  <a:pt x="2402131" y="51249"/>
                </a:cubicBezTo>
                <a:lnTo>
                  <a:pt x="2409685" y="57482"/>
                </a:lnTo>
                <a:lnTo>
                  <a:pt x="2430115" y="70005"/>
                </a:lnTo>
                <a:cubicBezTo>
                  <a:pt x="2461216" y="93504"/>
                  <a:pt x="2488224" y="123489"/>
                  <a:pt x="2508940" y="159371"/>
                </a:cubicBezTo>
                <a:lnTo>
                  <a:pt x="3151394" y="1272133"/>
                </a:lnTo>
                <a:cubicBezTo>
                  <a:pt x="3192826" y="1343897"/>
                  <a:pt x="3201249" y="1425660"/>
                  <a:pt x="3181372" y="1499841"/>
                </a:cubicBezTo>
                <a:lnTo>
                  <a:pt x="3172981" y="1522315"/>
                </a:lnTo>
                <a:lnTo>
                  <a:pt x="3170003" y="1535472"/>
                </a:lnTo>
                <a:cubicBezTo>
                  <a:pt x="3163697" y="1554388"/>
                  <a:pt x="3155402" y="1572954"/>
                  <a:pt x="3145044" y="1590895"/>
                </a:cubicBezTo>
                <a:lnTo>
                  <a:pt x="2502590" y="2703657"/>
                </a:lnTo>
                <a:lnTo>
                  <a:pt x="2488794" y="2722817"/>
                </a:lnTo>
                <a:lnTo>
                  <a:pt x="2482806" y="2733849"/>
                </a:lnTo>
                <a:lnTo>
                  <a:pt x="2467439" y="2752474"/>
                </a:lnTo>
                <a:lnTo>
                  <a:pt x="2467072" y="2752984"/>
                </a:lnTo>
                <a:lnTo>
                  <a:pt x="2466846" y="2753192"/>
                </a:lnTo>
                <a:lnTo>
                  <a:pt x="2446163" y="2778260"/>
                </a:lnTo>
                <a:cubicBezTo>
                  <a:pt x="2391859" y="2832565"/>
                  <a:pt x="2316839" y="2866152"/>
                  <a:pt x="2233973" y="2866152"/>
                </a:cubicBezTo>
                <a:lnTo>
                  <a:pt x="949066" y="2866152"/>
                </a:lnTo>
                <a:cubicBezTo>
                  <a:pt x="845484" y="2866152"/>
                  <a:pt x="754160" y="2813671"/>
                  <a:pt x="700233" y="2733849"/>
                </a:cubicBezTo>
                <a:lnTo>
                  <a:pt x="689623" y="2714300"/>
                </a:lnTo>
                <a:lnTo>
                  <a:pt x="681960" y="2703658"/>
                </a:lnTo>
                <a:lnTo>
                  <a:pt x="39506" y="1590896"/>
                </a:lnTo>
                <a:cubicBezTo>
                  <a:pt x="18789" y="1555014"/>
                  <a:pt x="6326" y="1516632"/>
                  <a:pt x="1526" y="1477948"/>
                </a:cubicBezTo>
                <a:lnTo>
                  <a:pt x="720" y="1447354"/>
                </a:lnTo>
                <a:lnTo>
                  <a:pt x="0" y="1443059"/>
                </a:lnTo>
                <a:lnTo>
                  <a:pt x="303" y="1431516"/>
                </a:lnTo>
                <a:lnTo>
                  <a:pt x="0" y="1419970"/>
                </a:lnTo>
                <a:lnTo>
                  <a:pt x="720" y="1415675"/>
                </a:lnTo>
                <a:lnTo>
                  <a:pt x="1526" y="1385081"/>
                </a:lnTo>
                <a:cubicBezTo>
                  <a:pt x="6326" y="1346398"/>
                  <a:pt x="18789" y="1308016"/>
                  <a:pt x="39506" y="1272134"/>
                </a:cubicBezTo>
                <a:lnTo>
                  <a:pt x="681960" y="159372"/>
                </a:lnTo>
                <a:lnTo>
                  <a:pt x="698045" y="137034"/>
                </a:lnTo>
                <a:lnTo>
                  <a:pt x="700612" y="132303"/>
                </a:lnTo>
                <a:lnTo>
                  <a:pt x="707202" y="124316"/>
                </a:lnTo>
                <a:lnTo>
                  <a:pt x="717478" y="110046"/>
                </a:lnTo>
                <a:lnTo>
                  <a:pt x="723796" y="104204"/>
                </a:lnTo>
                <a:lnTo>
                  <a:pt x="737255" y="87892"/>
                </a:lnTo>
                <a:cubicBezTo>
                  <a:pt x="791559" y="33588"/>
                  <a:pt x="866580" y="0"/>
                  <a:pt x="949445" y="0"/>
                </a:cubicBezTo>
                <a:close/>
              </a:path>
            </a:pathLst>
          </a:custGeom>
          <a:solidFill>
            <a:srgbClr val="00800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cs typeface="+mn-ea"/>
                <a:sym typeface="+mn-lt"/>
              </a:rPr>
              <a:t>01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3252592" y="2125781"/>
            <a:ext cx="950742" cy="853782"/>
          </a:xfrm>
          <a:custGeom>
            <a:avLst/>
            <a:gdLst>
              <a:gd name="connsiteX0" fmla="*/ 949445 w 3191647"/>
              <a:gd name="connsiteY0" fmla="*/ 0 h 2866152"/>
              <a:gd name="connsiteX1" fmla="*/ 2234352 w 3191647"/>
              <a:gd name="connsiteY1" fmla="*/ 0 h 2866152"/>
              <a:gd name="connsiteX2" fmla="*/ 2402131 w 3191647"/>
              <a:gd name="connsiteY2" fmla="*/ 51249 h 2866152"/>
              <a:gd name="connsiteX3" fmla="*/ 2409685 w 3191647"/>
              <a:gd name="connsiteY3" fmla="*/ 57482 h 2866152"/>
              <a:gd name="connsiteX4" fmla="*/ 2430115 w 3191647"/>
              <a:gd name="connsiteY4" fmla="*/ 70005 h 2866152"/>
              <a:gd name="connsiteX5" fmla="*/ 2508940 w 3191647"/>
              <a:gd name="connsiteY5" fmla="*/ 159371 h 2866152"/>
              <a:gd name="connsiteX6" fmla="*/ 3151394 w 3191647"/>
              <a:gd name="connsiteY6" fmla="*/ 1272133 h 2866152"/>
              <a:gd name="connsiteX7" fmla="*/ 3181372 w 3191647"/>
              <a:gd name="connsiteY7" fmla="*/ 1499841 h 2866152"/>
              <a:gd name="connsiteX8" fmla="*/ 3172981 w 3191647"/>
              <a:gd name="connsiteY8" fmla="*/ 1522315 h 2866152"/>
              <a:gd name="connsiteX9" fmla="*/ 3170003 w 3191647"/>
              <a:gd name="connsiteY9" fmla="*/ 1535472 h 2866152"/>
              <a:gd name="connsiteX10" fmla="*/ 3145044 w 3191647"/>
              <a:gd name="connsiteY10" fmla="*/ 1590895 h 2866152"/>
              <a:gd name="connsiteX11" fmla="*/ 2502590 w 3191647"/>
              <a:gd name="connsiteY11" fmla="*/ 2703657 h 2866152"/>
              <a:gd name="connsiteX12" fmla="*/ 2488794 w 3191647"/>
              <a:gd name="connsiteY12" fmla="*/ 2722817 h 2866152"/>
              <a:gd name="connsiteX13" fmla="*/ 2482806 w 3191647"/>
              <a:gd name="connsiteY13" fmla="*/ 2733849 h 2866152"/>
              <a:gd name="connsiteX14" fmla="*/ 2467439 w 3191647"/>
              <a:gd name="connsiteY14" fmla="*/ 2752474 h 2866152"/>
              <a:gd name="connsiteX15" fmla="*/ 2467072 w 3191647"/>
              <a:gd name="connsiteY15" fmla="*/ 2752984 h 2866152"/>
              <a:gd name="connsiteX16" fmla="*/ 2466846 w 3191647"/>
              <a:gd name="connsiteY16" fmla="*/ 2753192 h 2866152"/>
              <a:gd name="connsiteX17" fmla="*/ 2446163 w 3191647"/>
              <a:gd name="connsiteY17" fmla="*/ 2778260 h 2866152"/>
              <a:gd name="connsiteX18" fmla="*/ 2233973 w 3191647"/>
              <a:gd name="connsiteY18" fmla="*/ 2866152 h 2866152"/>
              <a:gd name="connsiteX19" fmla="*/ 949066 w 3191647"/>
              <a:gd name="connsiteY19" fmla="*/ 2866152 h 2866152"/>
              <a:gd name="connsiteX20" fmla="*/ 700233 w 3191647"/>
              <a:gd name="connsiteY20" fmla="*/ 2733849 h 2866152"/>
              <a:gd name="connsiteX21" fmla="*/ 689623 w 3191647"/>
              <a:gd name="connsiteY21" fmla="*/ 2714300 h 2866152"/>
              <a:gd name="connsiteX22" fmla="*/ 681960 w 3191647"/>
              <a:gd name="connsiteY22" fmla="*/ 2703658 h 2866152"/>
              <a:gd name="connsiteX23" fmla="*/ 39506 w 3191647"/>
              <a:gd name="connsiteY23" fmla="*/ 1590896 h 2866152"/>
              <a:gd name="connsiteX24" fmla="*/ 1526 w 3191647"/>
              <a:gd name="connsiteY24" fmla="*/ 1477948 h 2866152"/>
              <a:gd name="connsiteX25" fmla="*/ 720 w 3191647"/>
              <a:gd name="connsiteY25" fmla="*/ 1447354 h 2866152"/>
              <a:gd name="connsiteX26" fmla="*/ 0 w 3191647"/>
              <a:gd name="connsiteY26" fmla="*/ 1443059 h 2866152"/>
              <a:gd name="connsiteX27" fmla="*/ 303 w 3191647"/>
              <a:gd name="connsiteY27" fmla="*/ 1431516 h 2866152"/>
              <a:gd name="connsiteX28" fmla="*/ 0 w 3191647"/>
              <a:gd name="connsiteY28" fmla="*/ 1419970 h 2866152"/>
              <a:gd name="connsiteX29" fmla="*/ 720 w 3191647"/>
              <a:gd name="connsiteY29" fmla="*/ 1415675 h 2866152"/>
              <a:gd name="connsiteX30" fmla="*/ 1526 w 3191647"/>
              <a:gd name="connsiteY30" fmla="*/ 1385081 h 2866152"/>
              <a:gd name="connsiteX31" fmla="*/ 39506 w 3191647"/>
              <a:gd name="connsiteY31" fmla="*/ 1272134 h 2866152"/>
              <a:gd name="connsiteX32" fmla="*/ 681960 w 3191647"/>
              <a:gd name="connsiteY32" fmla="*/ 159372 h 2866152"/>
              <a:gd name="connsiteX33" fmla="*/ 698045 w 3191647"/>
              <a:gd name="connsiteY33" fmla="*/ 137034 h 2866152"/>
              <a:gd name="connsiteX34" fmla="*/ 700612 w 3191647"/>
              <a:gd name="connsiteY34" fmla="*/ 132303 h 2866152"/>
              <a:gd name="connsiteX35" fmla="*/ 707202 w 3191647"/>
              <a:gd name="connsiteY35" fmla="*/ 124316 h 2866152"/>
              <a:gd name="connsiteX36" fmla="*/ 717478 w 3191647"/>
              <a:gd name="connsiteY36" fmla="*/ 110046 h 2866152"/>
              <a:gd name="connsiteX37" fmla="*/ 723796 w 3191647"/>
              <a:gd name="connsiteY37" fmla="*/ 104204 h 2866152"/>
              <a:gd name="connsiteX38" fmla="*/ 737255 w 3191647"/>
              <a:gd name="connsiteY38" fmla="*/ 87892 h 2866152"/>
              <a:gd name="connsiteX39" fmla="*/ 949445 w 3191647"/>
              <a:gd name="connsiteY39" fmla="*/ 0 h 286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91647" h="2866152">
                <a:moveTo>
                  <a:pt x="949445" y="0"/>
                </a:moveTo>
                <a:lnTo>
                  <a:pt x="2234352" y="0"/>
                </a:lnTo>
                <a:cubicBezTo>
                  <a:pt x="2296501" y="0"/>
                  <a:pt x="2354237" y="18893"/>
                  <a:pt x="2402131" y="51249"/>
                </a:cubicBezTo>
                <a:lnTo>
                  <a:pt x="2409685" y="57482"/>
                </a:lnTo>
                <a:lnTo>
                  <a:pt x="2430115" y="70005"/>
                </a:lnTo>
                <a:cubicBezTo>
                  <a:pt x="2461216" y="93504"/>
                  <a:pt x="2488224" y="123489"/>
                  <a:pt x="2508940" y="159371"/>
                </a:cubicBezTo>
                <a:lnTo>
                  <a:pt x="3151394" y="1272133"/>
                </a:lnTo>
                <a:cubicBezTo>
                  <a:pt x="3192826" y="1343897"/>
                  <a:pt x="3201249" y="1425660"/>
                  <a:pt x="3181372" y="1499841"/>
                </a:cubicBezTo>
                <a:lnTo>
                  <a:pt x="3172981" y="1522315"/>
                </a:lnTo>
                <a:lnTo>
                  <a:pt x="3170003" y="1535472"/>
                </a:lnTo>
                <a:cubicBezTo>
                  <a:pt x="3163697" y="1554388"/>
                  <a:pt x="3155402" y="1572954"/>
                  <a:pt x="3145044" y="1590895"/>
                </a:cubicBezTo>
                <a:lnTo>
                  <a:pt x="2502590" y="2703657"/>
                </a:lnTo>
                <a:lnTo>
                  <a:pt x="2488794" y="2722817"/>
                </a:lnTo>
                <a:lnTo>
                  <a:pt x="2482806" y="2733849"/>
                </a:lnTo>
                <a:lnTo>
                  <a:pt x="2467439" y="2752474"/>
                </a:lnTo>
                <a:lnTo>
                  <a:pt x="2467072" y="2752984"/>
                </a:lnTo>
                <a:lnTo>
                  <a:pt x="2466846" y="2753192"/>
                </a:lnTo>
                <a:lnTo>
                  <a:pt x="2446163" y="2778260"/>
                </a:lnTo>
                <a:cubicBezTo>
                  <a:pt x="2391859" y="2832565"/>
                  <a:pt x="2316839" y="2866152"/>
                  <a:pt x="2233973" y="2866152"/>
                </a:cubicBezTo>
                <a:lnTo>
                  <a:pt x="949066" y="2866152"/>
                </a:lnTo>
                <a:cubicBezTo>
                  <a:pt x="845484" y="2866152"/>
                  <a:pt x="754160" y="2813671"/>
                  <a:pt x="700233" y="2733849"/>
                </a:cubicBezTo>
                <a:lnTo>
                  <a:pt x="689623" y="2714300"/>
                </a:lnTo>
                <a:lnTo>
                  <a:pt x="681960" y="2703658"/>
                </a:lnTo>
                <a:lnTo>
                  <a:pt x="39506" y="1590896"/>
                </a:lnTo>
                <a:cubicBezTo>
                  <a:pt x="18789" y="1555014"/>
                  <a:pt x="6326" y="1516632"/>
                  <a:pt x="1526" y="1477948"/>
                </a:cubicBezTo>
                <a:lnTo>
                  <a:pt x="720" y="1447354"/>
                </a:lnTo>
                <a:lnTo>
                  <a:pt x="0" y="1443059"/>
                </a:lnTo>
                <a:lnTo>
                  <a:pt x="303" y="1431516"/>
                </a:lnTo>
                <a:lnTo>
                  <a:pt x="0" y="1419970"/>
                </a:lnTo>
                <a:lnTo>
                  <a:pt x="720" y="1415675"/>
                </a:lnTo>
                <a:lnTo>
                  <a:pt x="1526" y="1385081"/>
                </a:lnTo>
                <a:cubicBezTo>
                  <a:pt x="6326" y="1346398"/>
                  <a:pt x="18789" y="1308016"/>
                  <a:pt x="39506" y="1272134"/>
                </a:cubicBezTo>
                <a:lnTo>
                  <a:pt x="681960" y="159372"/>
                </a:lnTo>
                <a:lnTo>
                  <a:pt x="698045" y="137034"/>
                </a:lnTo>
                <a:lnTo>
                  <a:pt x="700612" y="132303"/>
                </a:lnTo>
                <a:lnTo>
                  <a:pt x="707202" y="124316"/>
                </a:lnTo>
                <a:lnTo>
                  <a:pt x="717478" y="110046"/>
                </a:lnTo>
                <a:lnTo>
                  <a:pt x="723796" y="104204"/>
                </a:lnTo>
                <a:lnTo>
                  <a:pt x="737255" y="87892"/>
                </a:lnTo>
                <a:cubicBezTo>
                  <a:pt x="791559" y="33588"/>
                  <a:pt x="866580" y="0"/>
                  <a:pt x="949445" y="0"/>
                </a:cubicBezTo>
                <a:close/>
              </a:path>
            </a:pathLst>
          </a:custGeom>
          <a:solidFill>
            <a:srgbClr val="00800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cs typeface="+mn-ea"/>
                <a:sym typeface="+mn-lt"/>
              </a:rPr>
              <a:t>02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5425559" y="1448086"/>
            <a:ext cx="950742" cy="853782"/>
          </a:xfrm>
          <a:custGeom>
            <a:avLst/>
            <a:gdLst>
              <a:gd name="connsiteX0" fmla="*/ 949445 w 3191647"/>
              <a:gd name="connsiteY0" fmla="*/ 0 h 2866152"/>
              <a:gd name="connsiteX1" fmla="*/ 2234352 w 3191647"/>
              <a:gd name="connsiteY1" fmla="*/ 0 h 2866152"/>
              <a:gd name="connsiteX2" fmla="*/ 2402131 w 3191647"/>
              <a:gd name="connsiteY2" fmla="*/ 51249 h 2866152"/>
              <a:gd name="connsiteX3" fmla="*/ 2409685 w 3191647"/>
              <a:gd name="connsiteY3" fmla="*/ 57482 h 2866152"/>
              <a:gd name="connsiteX4" fmla="*/ 2430115 w 3191647"/>
              <a:gd name="connsiteY4" fmla="*/ 70005 h 2866152"/>
              <a:gd name="connsiteX5" fmla="*/ 2508940 w 3191647"/>
              <a:gd name="connsiteY5" fmla="*/ 159371 h 2866152"/>
              <a:gd name="connsiteX6" fmla="*/ 3151394 w 3191647"/>
              <a:gd name="connsiteY6" fmla="*/ 1272133 h 2866152"/>
              <a:gd name="connsiteX7" fmla="*/ 3181372 w 3191647"/>
              <a:gd name="connsiteY7" fmla="*/ 1499841 h 2866152"/>
              <a:gd name="connsiteX8" fmla="*/ 3172981 w 3191647"/>
              <a:gd name="connsiteY8" fmla="*/ 1522315 h 2866152"/>
              <a:gd name="connsiteX9" fmla="*/ 3170003 w 3191647"/>
              <a:gd name="connsiteY9" fmla="*/ 1535472 h 2866152"/>
              <a:gd name="connsiteX10" fmla="*/ 3145044 w 3191647"/>
              <a:gd name="connsiteY10" fmla="*/ 1590895 h 2866152"/>
              <a:gd name="connsiteX11" fmla="*/ 2502590 w 3191647"/>
              <a:gd name="connsiteY11" fmla="*/ 2703657 h 2866152"/>
              <a:gd name="connsiteX12" fmla="*/ 2488794 w 3191647"/>
              <a:gd name="connsiteY12" fmla="*/ 2722817 h 2866152"/>
              <a:gd name="connsiteX13" fmla="*/ 2482806 w 3191647"/>
              <a:gd name="connsiteY13" fmla="*/ 2733849 h 2866152"/>
              <a:gd name="connsiteX14" fmla="*/ 2467439 w 3191647"/>
              <a:gd name="connsiteY14" fmla="*/ 2752474 h 2866152"/>
              <a:gd name="connsiteX15" fmla="*/ 2467072 w 3191647"/>
              <a:gd name="connsiteY15" fmla="*/ 2752984 h 2866152"/>
              <a:gd name="connsiteX16" fmla="*/ 2466846 w 3191647"/>
              <a:gd name="connsiteY16" fmla="*/ 2753192 h 2866152"/>
              <a:gd name="connsiteX17" fmla="*/ 2446163 w 3191647"/>
              <a:gd name="connsiteY17" fmla="*/ 2778260 h 2866152"/>
              <a:gd name="connsiteX18" fmla="*/ 2233973 w 3191647"/>
              <a:gd name="connsiteY18" fmla="*/ 2866152 h 2866152"/>
              <a:gd name="connsiteX19" fmla="*/ 949066 w 3191647"/>
              <a:gd name="connsiteY19" fmla="*/ 2866152 h 2866152"/>
              <a:gd name="connsiteX20" fmla="*/ 700233 w 3191647"/>
              <a:gd name="connsiteY20" fmla="*/ 2733849 h 2866152"/>
              <a:gd name="connsiteX21" fmla="*/ 689623 w 3191647"/>
              <a:gd name="connsiteY21" fmla="*/ 2714300 h 2866152"/>
              <a:gd name="connsiteX22" fmla="*/ 681960 w 3191647"/>
              <a:gd name="connsiteY22" fmla="*/ 2703658 h 2866152"/>
              <a:gd name="connsiteX23" fmla="*/ 39506 w 3191647"/>
              <a:gd name="connsiteY23" fmla="*/ 1590896 h 2866152"/>
              <a:gd name="connsiteX24" fmla="*/ 1526 w 3191647"/>
              <a:gd name="connsiteY24" fmla="*/ 1477948 h 2866152"/>
              <a:gd name="connsiteX25" fmla="*/ 720 w 3191647"/>
              <a:gd name="connsiteY25" fmla="*/ 1447354 h 2866152"/>
              <a:gd name="connsiteX26" fmla="*/ 0 w 3191647"/>
              <a:gd name="connsiteY26" fmla="*/ 1443059 h 2866152"/>
              <a:gd name="connsiteX27" fmla="*/ 303 w 3191647"/>
              <a:gd name="connsiteY27" fmla="*/ 1431516 h 2866152"/>
              <a:gd name="connsiteX28" fmla="*/ 0 w 3191647"/>
              <a:gd name="connsiteY28" fmla="*/ 1419970 h 2866152"/>
              <a:gd name="connsiteX29" fmla="*/ 720 w 3191647"/>
              <a:gd name="connsiteY29" fmla="*/ 1415675 h 2866152"/>
              <a:gd name="connsiteX30" fmla="*/ 1526 w 3191647"/>
              <a:gd name="connsiteY30" fmla="*/ 1385081 h 2866152"/>
              <a:gd name="connsiteX31" fmla="*/ 39506 w 3191647"/>
              <a:gd name="connsiteY31" fmla="*/ 1272134 h 2866152"/>
              <a:gd name="connsiteX32" fmla="*/ 681960 w 3191647"/>
              <a:gd name="connsiteY32" fmla="*/ 159372 h 2866152"/>
              <a:gd name="connsiteX33" fmla="*/ 698045 w 3191647"/>
              <a:gd name="connsiteY33" fmla="*/ 137034 h 2866152"/>
              <a:gd name="connsiteX34" fmla="*/ 700612 w 3191647"/>
              <a:gd name="connsiteY34" fmla="*/ 132303 h 2866152"/>
              <a:gd name="connsiteX35" fmla="*/ 707202 w 3191647"/>
              <a:gd name="connsiteY35" fmla="*/ 124316 h 2866152"/>
              <a:gd name="connsiteX36" fmla="*/ 717478 w 3191647"/>
              <a:gd name="connsiteY36" fmla="*/ 110046 h 2866152"/>
              <a:gd name="connsiteX37" fmla="*/ 723796 w 3191647"/>
              <a:gd name="connsiteY37" fmla="*/ 104204 h 2866152"/>
              <a:gd name="connsiteX38" fmla="*/ 737255 w 3191647"/>
              <a:gd name="connsiteY38" fmla="*/ 87892 h 2866152"/>
              <a:gd name="connsiteX39" fmla="*/ 949445 w 3191647"/>
              <a:gd name="connsiteY39" fmla="*/ 0 h 286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91647" h="2866152">
                <a:moveTo>
                  <a:pt x="949445" y="0"/>
                </a:moveTo>
                <a:lnTo>
                  <a:pt x="2234352" y="0"/>
                </a:lnTo>
                <a:cubicBezTo>
                  <a:pt x="2296501" y="0"/>
                  <a:pt x="2354237" y="18893"/>
                  <a:pt x="2402131" y="51249"/>
                </a:cubicBezTo>
                <a:lnTo>
                  <a:pt x="2409685" y="57482"/>
                </a:lnTo>
                <a:lnTo>
                  <a:pt x="2430115" y="70005"/>
                </a:lnTo>
                <a:cubicBezTo>
                  <a:pt x="2461216" y="93504"/>
                  <a:pt x="2488224" y="123489"/>
                  <a:pt x="2508940" y="159371"/>
                </a:cubicBezTo>
                <a:lnTo>
                  <a:pt x="3151394" y="1272133"/>
                </a:lnTo>
                <a:cubicBezTo>
                  <a:pt x="3192826" y="1343897"/>
                  <a:pt x="3201249" y="1425660"/>
                  <a:pt x="3181372" y="1499841"/>
                </a:cubicBezTo>
                <a:lnTo>
                  <a:pt x="3172981" y="1522315"/>
                </a:lnTo>
                <a:lnTo>
                  <a:pt x="3170003" y="1535472"/>
                </a:lnTo>
                <a:cubicBezTo>
                  <a:pt x="3163697" y="1554388"/>
                  <a:pt x="3155402" y="1572954"/>
                  <a:pt x="3145044" y="1590895"/>
                </a:cubicBezTo>
                <a:lnTo>
                  <a:pt x="2502590" y="2703657"/>
                </a:lnTo>
                <a:lnTo>
                  <a:pt x="2488794" y="2722817"/>
                </a:lnTo>
                <a:lnTo>
                  <a:pt x="2482806" y="2733849"/>
                </a:lnTo>
                <a:lnTo>
                  <a:pt x="2467439" y="2752474"/>
                </a:lnTo>
                <a:lnTo>
                  <a:pt x="2467072" y="2752984"/>
                </a:lnTo>
                <a:lnTo>
                  <a:pt x="2466846" y="2753192"/>
                </a:lnTo>
                <a:lnTo>
                  <a:pt x="2446163" y="2778260"/>
                </a:lnTo>
                <a:cubicBezTo>
                  <a:pt x="2391859" y="2832565"/>
                  <a:pt x="2316839" y="2866152"/>
                  <a:pt x="2233973" y="2866152"/>
                </a:cubicBezTo>
                <a:lnTo>
                  <a:pt x="949066" y="2866152"/>
                </a:lnTo>
                <a:cubicBezTo>
                  <a:pt x="845484" y="2866152"/>
                  <a:pt x="754160" y="2813671"/>
                  <a:pt x="700233" y="2733849"/>
                </a:cubicBezTo>
                <a:lnTo>
                  <a:pt x="689623" y="2714300"/>
                </a:lnTo>
                <a:lnTo>
                  <a:pt x="681960" y="2703658"/>
                </a:lnTo>
                <a:lnTo>
                  <a:pt x="39506" y="1590896"/>
                </a:lnTo>
                <a:cubicBezTo>
                  <a:pt x="18789" y="1555014"/>
                  <a:pt x="6326" y="1516632"/>
                  <a:pt x="1526" y="1477948"/>
                </a:cubicBezTo>
                <a:lnTo>
                  <a:pt x="720" y="1447354"/>
                </a:lnTo>
                <a:lnTo>
                  <a:pt x="0" y="1443059"/>
                </a:lnTo>
                <a:lnTo>
                  <a:pt x="303" y="1431516"/>
                </a:lnTo>
                <a:lnTo>
                  <a:pt x="0" y="1419970"/>
                </a:lnTo>
                <a:lnTo>
                  <a:pt x="720" y="1415675"/>
                </a:lnTo>
                <a:lnTo>
                  <a:pt x="1526" y="1385081"/>
                </a:lnTo>
                <a:cubicBezTo>
                  <a:pt x="6326" y="1346398"/>
                  <a:pt x="18789" y="1308016"/>
                  <a:pt x="39506" y="1272134"/>
                </a:cubicBezTo>
                <a:lnTo>
                  <a:pt x="681960" y="159372"/>
                </a:lnTo>
                <a:lnTo>
                  <a:pt x="698045" y="137034"/>
                </a:lnTo>
                <a:lnTo>
                  <a:pt x="700612" y="132303"/>
                </a:lnTo>
                <a:lnTo>
                  <a:pt x="707202" y="124316"/>
                </a:lnTo>
                <a:lnTo>
                  <a:pt x="717478" y="110046"/>
                </a:lnTo>
                <a:lnTo>
                  <a:pt x="723796" y="104204"/>
                </a:lnTo>
                <a:lnTo>
                  <a:pt x="737255" y="87892"/>
                </a:lnTo>
                <a:cubicBezTo>
                  <a:pt x="791559" y="33588"/>
                  <a:pt x="866580" y="0"/>
                  <a:pt x="949445" y="0"/>
                </a:cubicBezTo>
                <a:close/>
              </a:path>
            </a:pathLst>
          </a:custGeom>
          <a:solidFill>
            <a:srgbClr val="008000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cs typeface="+mn-ea"/>
                <a:sym typeface="+mn-lt"/>
              </a:rPr>
              <a:t>03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984126" y="1962324"/>
            <a:ext cx="3846786" cy="3905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农技耘</a:t>
            </a:r>
            <a:r>
              <a:rPr lang="en-US" altLang="zh-CN" sz="24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24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是一款农业科技服务平台，为农户提供农技推广准也知识库、专家问诊、视频诊断等服务，同时也是信息发布平台，让你更好的了解到农业方面的知识。</a:t>
            </a:r>
            <a:endParaRPr lang="zh-CN" altLang="en-US" sz="24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67335" y="1828798"/>
            <a:ext cx="542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01</a:t>
            </a:r>
            <a:endParaRPr lang="zh-CN" altLang="en-US" sz="3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KSO_Shape"/>
          <p:cNvSpPr/>
          <p:nvPr/>
        </p:nvSpPr>
        <p:spPr>
          <a:xfrm>
            <a:off x="2072753" y="2770494"/>
            <a:ext cx="574636" cy="409907"/>
          </a:xfrm>
          <a:custGeom>
            <a:avLst/>
            <a:gdLst>
              <a:gd name="connsiteX0" fmla="*/ 1331748 w 2590131"/>
              <a:gd name="connsiteY0" fmla="*/ 0 h 1737108"/>
              <a:gd name="connsiteX1" fmla="*/ 1824329 w 2590131"/>
              <a:gd name="connsiteY1" fmla="*/ 269982 h 1737108"/>
              <a:gd name="connsiteX2" fmla="*/ 1989086 w 2590131"/>
              <a:gd name="connsiteY2" fmla="*/ 1299712 h 1737108"/>
              <a:gd name="connsiteX3" fmla="*/ 1981650 w 2590131"/>
              <a:gd name="connsiteY3" fmla="*/ 1301669 h 1737108"/>
              <a:gd name="connsiteX4" fmla="*/ 1981573 w 2590131"/>
              <a:gd name="connsiteY4" fmla="*/ 1302505 h 1737108"/>
              <a:gd name="connsiteX5" fmla="*/ 1912938 w 2590131"/>
              <a:gd name="connsiteY5" fmla="*/ 1531930 h 1737108"/>
              <a:gd name="connsiteX6" fmla="*/ 1486636 w 2590131"/>
              <a:gd name="connsiteY6" fmla="*/ 1737108 h 1737108"/>
              <a:gd name="connsiteX7" fmla="*/ 1696726 w 2590131"/>
              <a:gd name="connsiteY7" fmla="*/ 1399645 h 1737108"/>
              <a:gd name="connsiteX8" fmla="*/ 1687689 w 2590131"/>
              <a:gd name="connsiteY8" fmla="*/ 1379027 h 1737108"/>
              <a:gd name="connsiteX9" fmla="*/ 1676048 w 2590131"/>
              <a:gd name="connsiteY9" fmla="*/ 1382090 h 1737108"/>
              <a:gd name="connsiteX10" fmla="*/ 847095 w 2590131"/>
              <a:gd name="connsiteY10" fmla="*/ 1357865 h 1737108"/>
              <a:gd name="connsiteX11" fmla="*/ 765530 w 2590131"/>
              <a:gd name="connsiteY11" fmla="*/ 1295103 h 1737108"/>
              <a:gd name="connsiteX12" fmla="*/ 762632 w 2590131"/>
              <a:gd name="connsiteY12" fmla="*/ 1296676 h 1737108"/>
              <a:gd name="connsiteX13" fmla="*/ 560291 w 2590131"/>
              <a:gd name="connsiteY13" fmla="*/ 1337526 h 1737108"/>
              <a:gd name="connsiteX14" fmla="*/ 519829 w 2590131"/>
              <a:gd name="connsiteY14" fmla="*/ 1337526 h 1737108"/>
              <a:gd name="connsiteX15" fmla="*/ 0 w 2590131"/>
              <a:gd name="connsiteY15" fmla="*/ 817697 h 1737108"/>
              <a:gd name="connsiteX16" fmla="*/ 0 w 2590131"/>
              <a:gd name="connsiteY16" fmla="*/ 777235 h 1737108"/>
              <a:gd name="connsiteX17" fmla="*/ 519829 w 2590131"/>
              <a:gd name="connsiteY17" fmla="*/ 257406 h 1737108"/>
              <a:gd name="connsiteX18" fmla="*/ 560291 w 2590131"/>
              <a:gd name="connsiteY18" fmla="*/ 257406 h 1737108"/>
              <a:gd name="connsiteX19" fmla="*/ 665055 w 2590131"/>
              <a:gd name="connsiteY19" fmla="*/ 267967 h 1737108"/>
              <a:gd name="connsiteX20" fmla="*/ 760997 w 2590131"/>
              <a:gd name="connsiteY20" fmla="*/ 297749 h 1737108"/>
              <a:gd name="connsiteX21" fmla="*/ 761648 w 2590131"/>
              <a:gd name="connsiteY21" fmla="*/ 278220 h 1737108"/>
              <a:gd name="connsiteX22" fmla="*/ 1331748 w 2590131"/>
              <a:gd name="connsiteY22" fmla="*/ 0 h 1737108"/>
              <a:gd name="connsiteX0-1" fmla="*/ 1331748 w 2590131"/>
              <a:gd name="connsiteY0-2" fmla="*/ 0 h 1737108"/>
              <a:gd name="connsiteX1-3" fmla="*/ 1824329 w 2590131"/>
              <a:gd name="connsiteY1-4" fmla="*/ 269982 h 1737108"/>
              <a:gd name="connsiteX2-5" fmla="*/ 1989086 w 2590131"/>
              <a:gd name="connsiteY2-6" fmla="*/ 1299712 h 1737108"/>
              <a:gd name="connsiteX3-7" fmla="*/ 1981650 w 2590131"/>
              <a:gd name="connsiteY3-8" fmla="*/ 1301669 h 1737108"/>
              <a:gd name="connsiteX4-9" fmla="*/ 1981573 w 2590131"/>
              <a:gd name="connsiteY4-10" fmla="*/ 1302505 h 1737108"/>
              <a:gd name="connsiteX5-11" fmla="*/ 1912938 w 2590131"/>
              <a:gd name="connsiteY5-12" fmla="*/ 1531930 h 1737108"/>
              <a:gd name="connsiteX6-13" fmla="*/ 1486636 w 2590131"/>
              <a:gd name="connsiteY6-14" fmla="*/ 1737108 h 1737108"/>
              <a:gd name="connsiteX7-15" fmla="*/ 1696726 w 2590131"/>
              <a:gd name="connsiteY7-16" fmla="*/ 1399645 h 1737108"/>
              <a:gd name="connsiteX8-17" fmla="*/ 1687689 w 2590131"/>
              <a:gd name="connsiteY8-18" fmla="*/ 1379027 h 1737108"/>
              <a:gd name="connsiteX9-19" fmla="*/ 1676048 w 2590131"/>
              <a:gd name="connsiteY9-20" fmla="*/ 1382090 h 1737108"/>
              <a:gd name="connsiteX10-21" fmla="*/ 847095 w 2590131"/>
              <a:gd name="connsiteY10-22" fmla="*/ 1357865 h 1737108"/>
              <a:gd name="connsiteX11-23" fmla="*/ 765530 w 2590131"/>
              <a:gd name="connsiteY11-24" fmla="*/ 1295103 h 1737108"/>
              <a:gd name="connsiteX12-25" fmla="*/ 762632 w 2590131"/>
              <a:gd name="connsiteY12-26" fmla="*/ 1296676 h 1737108"/>
              <a:gd name="connsiteX13-27" fmla="*/ 560291 w 2590131"/>
              <a:gd name="connsiteY13-28" fmla="*/ 1337526 h 1737108"/>
              <a:gd name="connsiteX14-29" fmla="*/ 519829 w 2590131"/>
              <a:gd name="connsiteY14-30" fmla="*/ 1337526 h 1737108"/>
              <a:gd name="connsiteX15-31" fmla="*/ 0 w 2590131"/>
              <a:gd name="connsiteY15-32" fmla="*/ 817697 h 1737108"/>
              <a:gd name="connsiteX16-33" fmla="*/ 0 w 2590131"/>
              <a:gd name="connsiteY16-34" fmla="*/ 777235 h 1737108"/>
              <a:gd name="connsiteX17-35" fmla="*/ 519829 w 2590131"/>
              <a:gd name="connsiteY17-36" fmla="*/ 257406 h 1737108"/>
              <a:gd name="connsiteX18-37" fmla="*/ 560291 w 2590131"/>
              <a:gd name="connsiteY18-38" fmla="*/ 257406 h 1737108"/>
              <a:gd name="connsiteX19-39" fmla="*/ 665055 w 2590131"/>
              <a:gd name="connsiteY19-40" fmla="*/ 267967 h 1737108"/>
              <a:gd name="connsiteX20-41" fmla="*/ 760997 w 2590131"/>
              <a:gd name="connsiteY20-42" fmla="*/ 297749 h 1737108"/>
              <a:gd name="connsiteX21-43" fmla="*/ 1331748 w 2590131"/>
              <a:gd name="connsiteY21-44" fmla="*/ 0 h 1737108"/>
              <a:gd name="connsiteX0-45" fmla="*/ 1331748 w 2590131"/>
              <a:gd name="connsiteY0-46" fmla="*/ 0 h 1737108"/>
              <a:gd name="connsiteX1-47" fmla="*/ 1824329 w 2590131"/>
              <a:gd name="connsiteY1-48" fmla="*/ 269982 h 1737108"/>
              <a:gd name="connsiteX2-49" fmla="*/ 1989086 w 2590131"/>
              <a:gd name="connsiteY2-50" fmla="*/ 1299712 h 1737108"/>
              <a:gd name="connsiteX3-51" fmla="*/ 1981650 w 2590131"/>
              <a:gd name="connsiteY3-52" fmla="*/ 1301669 h 1737108"/>
              <a:gd name="connsiteX4-53" fmla="*/ 1981573 w 2590131"/>
              <a:gd name="connsiteY4-54" fmla="*/ 1302505 h 1737108"/>
              <a:gd name="connsiteX5-55" fmla="*/ 1912938 w 2590131"/>
              <a:gd name="connsiteY5-56" fmla="*/ 1531930 h 1737108"/>
              <a:gd name="connsiteX6-57" fmla="*/ 1486636 w 2590131"/>
              <a:gd name="connsiteY6-58" fmla="*/ 1737108 h 1737108"/>
              <a:gd name="connsiteX7-59" fmla="*/ 1696726 w 2590131"/>
              <a:gd name="connsiteY7-60" fmla="*/ 1399645 h 1737108"/>
              <a:gd name="connsiteX8-61" fmla="*/ 1687689 w 2590131"/>
              <a:gd name="connsiteY8-62" fmla="*/ 1379027 h 1737108"/>
              <a:gd name="connsiteX9-63" fmla="*/ 1676048 w 2590131"/>
              <a:gd name="connsiteY9-64" fmla="*/ 1382090 h 1737108"/>
              <a:gd name="connsiteX10-65" fmla="*/ 847095 w 2590131"/>
              <a:gd name="connsiteY10-66" fmla="*/ 1357865 h 1737108"/>
              <a:gd name="connsiteX11-67" fmla="*/ 765530 w 2590131"/>
              <a:gd name="connsiteY11-68" fmla="*/ 1295103 h 1737108"/>
              <a:gd name="connsiteX12-69" fmla="*/ 762632 w 2590131"/>
              <a:gd name="connsiteY12-70" fmla="*/ 1296676 h 1737108"/>
              <a:gd name="connsiteX13-71" fmla="*/ 560291 w 2590131"/>
              <a:gd name="connsiteY13-72" fmla="*/ 1337526 h 1737108"/>
              <a:gd name="connsiteX14-73" fmla="*/ 519829 w 2590131"/>
              <a:gd name="connsiteY14-74" fmla="*/ 1337526 h 1737108"/>
              <a:gd name="connsiteX15-75" fmla="*/ 0 w 2590131"/>
              <a:gd name="connsiteY15-76" fmla="*/ 817697 h 1737108"/>
              <a:gd name="connsiteX16-77" fmla="*/ 0 w 2590131"/>
              <a:gd name="connsiteY16-78" fmla="*/ 777235 h 1737108"/>
              <a:gd name="connsiteX17-79" fmla="*/ 519829 w 2590131"/>
              <a:gd name="connsiteY17-80" fmla="*/ 257406 h 1737108"/>
              <a:gd name="connsiteX18-81" fmla="*/ 560291 w 2590131"/>
              <a:gd name="connsiteY18-82" fmla="*/ 257406 h 1737108"/>
              <a:gd name="connsiteX19-83" fmla="*/ 665055 w 2590131"/>
              <a:gd name="connsiteY19-84" fmla="*/ 267967 h 1737108"/>
              <a:gd name="connsiteX20-85" fmla="*/ 760997 w 2590131"/>
              <a:gd name="connsiteY20-86" fmla="*/ 297749 h 1737108"/>
              <a:gd name="connsiteX21-87" fmla="*/ 1331748 w 2590131"/>
              <a:gd name="connsiteY21-88" fmla="*/ 0 h 1737108"/>
              <a:gd name="connsiteX0-89" fmla="*/ 1331748 w 2590131"/>
              <a:gd name="connsiteY0-90" fmla="*/ 3586 h 1740694"/>
              <a:gd name="connsiteX1-91" fmla="*/ 1824329 w 2590131"/>
              <a:gd name="connsiteY1-92" fmla="*/ 273568 h 1740694"/>
              <a:gd name="connsiteX2-93" fmla="*/ 1989086 w 2590131"/>
              <a:gd name="connsiteY2-94" fmla="*/ 1303298 h 1740694"/>
              <a:gd name="connsiteX3-95" fmla="*/ 1981650 w 2590131"/>
              <a:gd name="connsiteY3-96" fmla="*/ 1305255 h 1740694"/>
              <a:gd name="connsiteX4-97" fmla="*/ 1981573 w 2590131"/>
              <a:gd name="connsiteY4-98" fmla="*/ 1306091 h 1740694"/>
              <a:gd name="connsiteX5-99" fmla="*/ 1912938 w 2590131"/>
              <a:gd name="connsiteY5-100" fmla="*/ 1535516 h 1740694"/>
              <a:gd name="connsiteX6-101" fmla="*/ 1486636 w 2590131"/>
              <a:gd name="connsiteY6-102" fmla="*/ 1740694 h 1740694"/>
              <a:gd name="connsiteX7-103" fmla="*/ 1696726 w 2590131"/>
              <a:gd name="connsiteY7-104" fmla="*/ 1403231 h 1740694"/>
              <a:gd name="connsiteX8-105" fmla="*/ 1687689 w 2590131"/>
              <a:gd name="connsiteY8-106" fmla="*/ 1382613 h 1740694"/>
              <a:gd name="connsiteX9-107" fmla="*/ 1676048 w 2590131"/>
              <a:gd name="connsiteY9-108" fmla="*/ 1385676 h 1740694"/>
              <a:gd name="connsiteX10-109" fmla="*/ 847095 w 2590131"/>
              <a:gd name="connsiteY10-110" fmla="*/ 1361451 h 1740694"/>
              <a:gd name="connsiteX11-111" fmla="*/ 765530 w 2590131"/>
              <a:gd name="connsiteY11-112" fmla="*/ 1298689 h 1740694"/>
              <a:gd name="connsiteX12-113" fmla="*/ 762632 w 2590131"/>
              <a:gd name="connsiteY12-114" fmla="*/ 1300262 h 1740694"/>
              <a:gd name="connsiteX13-115" fmla="*/ 560291 w 2590131"/>
              <a:gd name="connsiteY13-116" fmla="*/ 1341112 h 1740694"/>
              <a:gd name="connsiteX14-117" fmla="*/ 519829 w 2590131"/>
              <a:gd name="connsiteY14-118" fmla="*/ 1341112 h 1740694"/>
              <a:gd name="connsiteX15-119" fmla="*/ 0 w 2590131"/>
              <a:gd name="connsiteY15-120" fmla="*/ 821283 h 1740694"/>
              <a:gd name="connsiteX16-121" fmla="*/ 0 w 2590131"/>
              <a:gd name="connsiteY16-122" fmla="*/ 780821 h 1740694"/>
              <a:gd name="connsiteX17-123" fmla="*/ 519829 w 2590131"/>
              <a:gd name="connsiteY17-124" fmla="*/ 260992 h 1740694"/>
              <a:gd name="connsiteX18-125" fmla="*/ 560291 w 2590131"/>
              <a:gd name="connsiteY18-126" fmla="*/ 260992 h 1740694"/>
              <a:gd name="connsiteX19-127" fmla="*/ 665055 w 2590131"/>
              <a:gd name="connsiteY19-128" fmla="*/ 271553 h 1740694"/>
              <a:gd name="connsiteX20-129" fmla="*/ 760997 w 2590131"/>
              <a:gd name="connsiteY20-130" fmla="*/ 301335 h 1740694"/>
              <a:gd name="connsiteX21-131" fmla="*/ 1331748 w 2590131"/>
              <a:gd name="connsiteY21-132" fmla="*/ 3586 h 1740694"/>
              <a:gd name="connsiteX0-133" fmla="*/ 1342153 w 2590131"/>
              <a:gd name="connsiteY0-134" fmla="*/ 0 h 1782197"/>
              <a:gd name="connsiteX1-135" fmla="*/ 1824329 w 2590131"/>
              <a:gd name="connsiteY1-136" fmla="*/ 315071 h 1782197"/>
              <a:gd name="connsiteX2-137" fmla="*/ 1989086 w 2590131"/>
              <a:gd name="connsiteY2-138" fmla="*/ 1344801 h 1782197"/>
              <a:gd name="connsiteX3-139" fmla="*/ 1981650 w 2590131"/>
              <a:gd name="connsiteY3-140" fmla="*/ 1346758 h 1782197"/>
              <a:gd name="connsiteX4-141" fmla="*/ 1981573 w 2590131"/>
              <a:gd name="connsiteY4-142" fmla="*/ 1347594 h 1782197"/>
              <a:gd name="connsiteX5-143" fmla="*/ 1912938 w 2590131"/>
              <a:gd name="connsiteY5-144" fmla="*/ 1577019 h 1782197"/>
              <a:gd name="connsiteX6-145" fmla="*/ 1486636 w 2590131"/>
              <a:gd name="connsiteY6-146" fmla="*/ 1782197 h 1782197"/>
              <a:gd name="connsiteX7-147" fmla="*/ 1696726 w 2590131"/>
              <a:gd name="connsiteY7-148" fmla="*/ 1444734 h 1782197"/>
              <a:gd name="connsiteX8-149" fmla="*/ 1687689 w 2590131"/>
              <a:gd name="connsiteY8-150" fmla="*/ 1424116 h 1782197"/>
              <a:gd name="connsiteX9-151" fmla="*/ 1676048 w 2590131"/>
              <a:gd name="connsiteY9-152" fmla="*/ 1427179 h 1782197"/>
              <a:gd name="connsiteX10-153" fmla="*/ 847095 w 2590131"/>
              <a:gd name="connsiteY10-154" fmla="*/ 1402954 h 1782197"/>
              <a:gd name="connsiteX11-155" fmla="*/ 765530 w 2590131"/>
              <a:gd name="connsiteY11-156" fmla="*/ 1340192 h 1782197"/>
              <a:gd name="connsiteX12-157" fmla="*/ 762632 w 2590131"/>
              <a:gd name="connsiteY12-158" fmla="*/ 1341765 h 1782197"/>
              <a:gd name="connsiteX13-159" fmla="*/ 560291 w 2590131"/>
              <a:gd name="connsiteY13-160" fmla="*/ 1382615 h 1782197"/>
              <a:gd name="connsiteX14-161" fmla="*/ 519829 w 2590131"/>
              <a:gd name="connsiteY14-162" fmla="*/ 1382615 h 1782197"/>
              <a:gd name="connsiteX15-163" fmla="*/ 0 w 2590131"/>
              <a:gd name="connsiteY15-164" fmla="*/ 862786 h 1782197"/>
              <a:gd name="connsiteX16-165" fmla="*/ 0 w 2590131"/>
              <a:gd name="connsiteY16-166" fmla="*/ 822324 h 1782197"/>
              <a:gd name="connsiteX17-167" fmla="*/ 519829 w 2590131"/>
              <a:gd name="connsiteY17-168" fmla="*/ 302495 h 1782197"/>
              <a:gd name="connsiteX18-169" fmla="*/ 560291 w 2590131"/>
              <a:gd name="connsiteY18-170" fmla="*/ 302495 h 1782197"/>
              <a:gd name="connsiteX19-171" fmla="*/ 665055 w 2590131"/>
              <a:gd name="connsiteY19-172" fmla="*/ 313056 h 1782197"/>
              <a:gd name="connsiteX20-173" fmla="*/ 760997 w 2590131"/>
              <a:gd name="connsiteY20-174" fmla="*/ 342838 h 1782197"/>
              <a:gd name="connsiteX21-175" fmla="*/ 1342153 w 2590131"/>
              <a:gd name="connsiteY21-176" fmla="*/ 0 h 1782197"/>
              <a:gd name="connsiteX0-177" fmla="*/ 1342153 w 2590131"/>
              <a:gd name="connsiteY0-178" fmla="*/ 0 h 1782197"/>
              <a:gd name="connsiteX1-179" fmla="*/ 1824329 w 2590131"/>
              <a:gd name="connsiteY1-180" fmla="*/ 315071 h 1782197"/>
              <a:gd name="connsiteX2-181" fmla="*/ 1989086 w 2590131"/>
              <a:gd name="connsiteY2-182" fmla="*/ 1344801 h 1782197"/>
              <a:gd name="connsiteX3-183" fmla="*/ 1981650 w 2590131"/>
              <a:gd name="connsiteY3-184" fmla="*/ 1346758 h 1782197"/>
              <a:gd name="connsiteX4-185" fmla="*/ 1981573 w 2590131"/>
              <a:gd name="connsiteY4-186" fmla="*/ 1347594 h 1782197"/>
              <a:gd name="connsiteX5-187" fmla="*/ 1912938 w 2590131"/>
              <a:gd name="connsiteY5-188" fmla="*/ 1577019 h 1782197"/>
              <a:gd name="connsiteX6-189" fmla="*/ 1486636 w 2590131"/>
              <a:gd name="connsiteY6-190" fmla="*/ 1782197 h 1782197"/>
              <a:gd name="connsiteX7-191" fmla="*/ 1696726 w 2590131"/>
              <a:gd name="connsiteY7-192" fmla="*/ 1444734 h 1782197"/>
              <a:gd name="connsiteX8-193" fmla="*/ 1687689 w 2590131"/>
              <a:gd name="connsiteY8-194" fmla="*/ 1424116 h 1782197"/>
              <a:gd name="connsiteX9-195" fmla="*/ 1676048 w 2590131"/>
              <a:gd name="connsiteY9-196" fmla="*/ 1427179 h 1782197"/>
              <a:gd name="connsiteX10-197" fmla="*/ 847095 w 2590131"/>
              <a:gd name="connsiteY10-198" fmla="*/ 1402954 h 1782197"/>
              <a:gd name="connsiteX11-199" fmla="*/ 765530 w 2590131"/>
              <a:gd name="connsiteY11-200" fmla="*/ 1340192 h 1782197"/>
              <a:gd name="connsiteX12-201" fmla="*/ 762632 w 2590131"/>
              <a:gd name="connsiteY12-202" fmla="*/ 1341765 h 1782197"/>
              <a:gd name="connsiteX13-203" fmla="*/ 560291 w 2590131"/>
              <a:gd name="connsiteY13-204" fmla="*/ 1382615 h 1782197"/>
              <a:gd name="connsiteX14-205" fmla="*/ 519829 w 2590131"/>
              <a:gd name="connsiteY14-206" fmla="*/ 1382615 h 1782197"/>
              <a:gd name="connsiteX15-207" fmla="*/ 0 w 2590131"/>
              <a:gd name="connsiteY15-208" fmla="*/ 862786 h 1782197"/>
              <a:gd name="connsiteX16-209" fmla="*/ 0 w 2590131"/>
              <a:gd name="connsiteY16-210" fmla="*/ 822324 h 1782197"/>
              <a:gd name="connsiteX17-211" fmla="*/ 519829 w 2590131"/>
              <a:gd name="connsiteY17-212" fmla="*/ 302495 h 1782197"/>
              <a:gd name="connsiteX18-213" fmla="*/ 560291 w 2590131"/>
              <a:gd name="connsiteY18-214" fmla="*/ 302495 h 1782197"/>
              <a:gd name="connsiteX19-215" fmla="*/ 665055 w 2590131"/>
              <a:gd name="connsiteY19-216" fmla="*/ 313056 h 1782197"/>
              <a:gd name="connsiteX20-217" fmla="*/ 760997 w 2590131"/>
              <a:gd name="connsiteY20-218" fmla="*/ 342838 h 1782197"/>
              <a:gd name="connsiteX21-219" fmla="*/ 1342153 w 2590131"/>
              <a:gd name="connsiteY21-220" fmla="*/ 0 h 1782197"/>
              <a:gd name="connsiteX0-221" fmla="*/ 1342153 w 2590131"/>
              <a:gd name="connsiteY0-222" fmla="*/ 0 h 1782197"/>
              <a:gd name="connsiteX1-223" fmla="*/ 1824329 w 2590131"/>
              <a:gd name="connsiteY1-224" fmla="*/ 315071 h 1782197"/>
              <a:gd name="connsiteX2-225" fmla="*/ 1989086 w 2590131"/>
              <a:gd name="connsiteY2-226" fmla="*/ 1344801 h 1782197"/>
              <a:gd name="connsiteX3-227" fmla="*/ 1981650 w 2590131"/>
              <a:gd name="connsiteY3-228" fmla="*/ 1346758 h 1782197"/>
              <a:gd name="connsiteX4-229" fmla="*/ 1981573 w 2590131"/>
              <a:gd name="connsiteY4-230" fmla="*/ 1347594 h 1782197"/>
              <a:gd name="connsiteX5-231" fmla="*/ 1912938 w 2590131"/>
              <a:gd name="connsiteY5-232" fmla="*/ 1577019 h 1782197"/>
              <a:gd name="connsiteX6-233" fmla="*/ 1486636 w 2590131"/>
              <a:gd name="connsiteY6-234" fmla="*/ 1782197 h 1782197"/>
              <a:gd name="connsiteX7-235" fmla="*/ 1696726 w 2590131"/>
              <a:gd name="connsiteY7-236" fmla="*/ 1444734 h 1782197"/>
              <a:gd name="connsiteX8-237" fmla="*/ 1687689 w 2590131"/>
              <a:gd name="connsiteY8-238" fmla="*/ 1424116 h 1782197"/>
              <a:gd name="connsiteX9-239" fmla="*/ 1676048 w 2590131"/>
              <a:gd name="connsiteY9-240" fmla="*/ 1427179 h 1782197"/>
              <a:gd name="connsiteX10-241" fmla="*/ 847095 w 2590131"/>
              <a:gd name="connsiteY10-242" fmla="*/ 1402954 h 1782197"/>
              <a:gd name="connsiteX11-243" fmla="*/ 765530 w 2590131"/>
              <a:gd name="connsiteY11-244" fmla="*/ 1340192 h 1782197"/>
              <a:gd name="connsiteX12-245" fmla="*/ 762632 w 2590131"/>
              <a:gd name="connsiteY12-246" fmla="*/ 1341765 h 1782197"/>
              <a:gd name="connsiteX13-247" fmla="*/ 560291 w 2590131"/>
              <a:gd name="connsiteY13-248" fmla="*/ 1382615 h 1782197"/>
              <a:gd name="connsiteX14-249" fmla="*/ 519829 w 2590131"/>
              <a:gd name="connsiteY14-250" fmla="*/ 1382615 h 1782197"/>
              <a:gd name="connsiteX15-251" fmla="*/ 0 w 2590131"/>
              <a:gd name="connsiteY15-252" fmla="*/ 862786 h 1782197"/>
              <a:gd name="connsiteX16-253" fmla="*/ 0 w 2590131"/>
              <a:gd name="connsiteY16-254" fmla="*/ 822324 h 1782197"/>
              <a:gd name="connsiteX17-255" fmla="*/ 519829 w 2590131"/>
              <a:gd name="connsiteY17-256" fmla="*/ 302495 h 1782197"/>
              <a:gd name="connsiteX18-257" fmla="*/ 560291 w 2590131"/>
              <a:gd name="connsiteY18-258" fmla="*/ 302495 h 1782197"/>
              <a:gd name="connsiteX19-259" fmla="*/ 665055 w 2590131"/>
              <a:gd name="connsiteY19-260" fmla="*/ 313056 h 1782197"/>
              <a:gd name="connsiteX20-261" fmla="*/ 760997 w 2590131"/>
              <a:gd name="connsiteY20-262" fmla="*/ 342838 h 1782197"/>
              <a:gd name="connsiteX21-263" fmla="*/ 1342153 w 2590131"/>
              <a:gd name="connsiteY21-264" fmla="*/ 0 h 1782197"/>
              <a:gd name="connsiteX0-265" fmla="*/ 1342153 w 2590131"/>
              <a:gd name="connsiteY0-266" fmla="*/ 0 h 1782197"/>
              <a:gd name="connsiteX1-267" fmla="*/ 1824329 w 2590131"/>
              <a:gd name="connsiteY1-268" fmla="*/ 315071 h 1782197"/>
              <a:gd name="connsiteX2-269" fmla="*/ 1989086 w 2590131"/>
              <a:gd name="connsiteY2-270" fmla="*/ 1344801 h 1782197"/>
              <a:gd name="connsiteX3-271" fmla="*/ 1981650 w 2590131"/>
              <a:gd name="connsiteY3-272" fmla="*/ 1346758 h 1782197"/>
              <a:gd name="connsiteX4-273" fmla="*/ 1981573 w 2590131"/>
              <a:gd name="connsiteY4-274" fmla="*/ 1347594 h 1782197"/>
              <a:gd name="connsiteX5-275" fmla="*/ 1912938 w 2590131"/>
              <a:gd name="connsiteY5-276" fmla="*/ 1577019 h 1782197"/>
              <a:gd name="connsiteX6-277" fmla="*/ 1486636 w 2590131"/>
              <a:gd name="connsiteY6-278" fmla="*/ 1782197 h 1782197"/>
              <a:gd name="connsiteX7-279" fmla="*/ 1696726 w 2590131"/>
              <a:gd name="connsiteY7-280" fmla="*/ 1444734 h 1782197"/>
              <a:gd name="connsiteX8-281" fmla="*/ 1687689 w 2590131"/>
              <a:gd name="connsiteY8-282" fmla="*/ 1424116 h 1782197"/>
              <a:gd name="connsiteX9-283" fmla="*/ 1676048 w 2590131"/>
              <a:gd name="connsiteY9-284" fmla="*/ 1427179 h 1782197"/>
              <a:gd name="connsiteX10-285" fmla="*/ 847095 w 2590131"/>
              <a:gd name="connsiteY10-286" fmla="*/ 1402954 h 1782197"/>
              <a:gd name="connsiteX11-287" fmla="*/ 765530 w 2590131"/>
              <a:gd name="connsiteY11-288" fmla="*/ 1340192 h 1782197"/>
              <a:gd name="connsiteX12-289" fmla="*/ 762632 w 2590131"/>
              <a:gd name="connsiteY12-290" fmla="*/ 1341765 h 1782197"/>
              <a:gd name="connsiteX13-291" fmla="*/ 560291 w 2590131"/>
              <a:gd name="connsiteY13-292" fmla="*/ 1382615 h 1782197"/>
              <a:gd name="connsiteX14-293" fmla="*/ 519829 w 2590131"/>
              <a:gd name="connsiteY14-294" fmla="*/ 1382615 h 1782197"/>
              <a:gd name="connsiteX15-295" fmla="*/ 0 w 2590131"/>
              <a:gd name="connsiteY15-296" fmla="*/ 862786 h 1782197"/>
              <a:gd name="connsiteX16-297" fmla="*/ 0 w 2590131"/>
              <a:gd name="connsiteY16-298" fmla="*/ 822324 h 1782197"/>
              <a:gd name="connsiteX17-299" fmla="*/ 519829 w 2590131"/>
              <a:gd name="connsiteY17-300" fmla="*/ 302495 h 1782197"/>
              <a:gd name="connsiteX18-301" fmla="*/ 560291 w 2590131"/>
              <a:gd name="connsiteY18-302" fmla="*/ 302495 h 1782197"/>
              <a:gd name="connsiteX19-303" fmla="*/ 665055 w 2590131"/>
              <a:gd name="connsiteY19-304" fmla="*/ 313056 h 1782197"/>
              <a:gd name="connsiteX20-305" fmla="*/ 760997 w 2590131"/>
              <a:gd name="connsiteY20-306" fmla="*/ 342838 h 1782197"/>
              <a:gd name="connsiteX21-307" fmla="*/ 1342153 w 2590131"/>
              <a:gd name="connsiteY21-308" fmla="*/ 0 h 1782197"/>
              <a:gd name="connsiteX0-309" fmla="*/ 1286659 w 2590131"/>
              <a:gd name="connsiteY0-310" fmla="*/ 1 h 1750983"/>
              <a:gd name="connsiteX1-311" fmla="*/ 1824329 w 2590131"/>
              <a:gd name="connsiteY1-312" fmla="*/ 283857 h 1750983"/>
              <a:gd name="connsiteX2-313" fmla="*/ 1989086 w 2590131"/>
              <a:gd name="connsiteY2-314" fmla="*/ 1313587 h 1750983"/>
              <a:gd name="connsiteX3-315" fmla="*/ 1981650 w 2590131"/>
              <a:gd name="connsiteY3-316" fmla="*/ 1315544 h 1750983"/>
              <a:gd name="connsiteX4-317" fmla="*/ 1981573 w 2590131"/>
              <a:gd name="connsiteY4-318" fmla="*/ 1316380 h 1750983"/>
              <a:gd name="connsiteX5-319" fmla="*/ 1912938 w 2590131"/>
              <a:gd name="connsiteY5-320" fmla="*/ 1545805 h 1750983"/>
              <a:gd name="connsiteX6-321" fmla="*/ 1486636 w 2590131"/>
              <a:gd name="connsiteY6-322" fmla="*/ 1750983 h 1750983"/>
              <a:gd name="connsiteX7-323" fmla="*/ 1696726 w 2590131"/>
              <a:gd name="connsiteY7-324" fmla="*/ 1413520 h 1750983"/>
              <a:gd name="connsiteX8-325" fmla="*/ 1687689 w 2590131"/>
              <a:gd name="connsiteY8-326" fmla="*/ 1392902 h 1750983"/>
              <a:gd name="connsiteX9-327" fmla="*/ 1676048 w 2590131"/>
              <a:gd name="connsiteY9-328" fmla="*/ 1395965 h 1750983"/>
              <a:gd name="connsiteX10-329" fmla="*/ 847095 w 2590131"/>
              <a:gd name="connsiteY10-330" fmla="*/ 1371740 h 1750983"/>
              <a:gd name="connsiteX11-331" fmla="*/ 765530 w 2590131"/>
              <a:gd name="connsiteY11-332" fmla="*/ 1308978 h 1750983"/>
              <a:gd name="connsiteX12-333" fmla="*/ 762632 w 2590131"/>
              <a:gd name="connsiteY12-334" fmla="*/ 1310551 h 1750983"/>
              <a:gd name="connsiteX13-335" fmla="*/ 560291 w 2590131"/>
              <a:gd name="connsiteY13-336" fmla="*/ 1351401 h 1750983"/>
              <a:gd name="connsiteX14-337" fmla="*/ 519829 w 2590131"/>
              <a:gd name="connsiteY14-338" fmla="*/ 1351401 h 1750983"/>
              <a:gd name="connsiteX15-339" fmla="*/ 0 w 2590131"/>
              <a:gd name="connsiteY15-340" fmla="*/ 831572 h 1750983"/>
              <a:gd name="connsiteX16-341" fmla="*/ 0 w 2590131"/>
              <a:gd name="connsiteY16-342" fmla="*/ 791110 h 1750983"/>
              <a:gd name="connsiteX17-343" fmla="*/ 519829 w 2590131"/>
              <a:gd name="connsiteY17-344" fmla="*/ 271281 h 1750983"/>
              <a:gd name="connsiteX18-345" fmla="*/ 560291 w 2590131"/>
              <a:gd name="connsiteY18-346" fmla="*/ 271281 h 1750983"/>
              <a:gd name="connsiteX19-347" fmla="*/ 665055 w 2590131"/>
              <a:gd name="connsiteY19-348" fmla="*/ 281842 h 1750983"/>
              <a:gd name="connsiteX20-349" fmla="*/ 760997 w 2590131"/>
              <a:gd name="connsiteY20-350" fmla="*/ 311624 h 1750983"/>
              <a:gd name="connsiteX21-351" fmla="*/ 1286659 w 2590131"/>
              <a:gd name="connsiteY21-352" fmla="*/ 1 h 1750983"/>
              <a:gd name="connsiteX0-353" fmla="*/ 1286659 w 2590131"/>
              <a:gd name="connsiteY0-354" fmla="*/ 1 h 1760911"/>
              <a:gd name="connsiteX1-355" fmla="*/ 1824329 w 2590131"/>
              <a:gd name="connsiteY1-356" fmla="*/ 283857 h 1760911"/>
              <a:gd name="connsiteX2-357" fmla="*/ 1989086 w 2590131"/>
              <a:gd name="connsiteY2-358" fmla="*/ 1313587 h 1760911"/>
              <a:gd name="connsiteX3-359" fmla="*/ 1981650 w 2590131"/>
              <a:gd name="connsiteY3-360" fmla="*/ 1315544 h 1760911"/>
              <a:gd name="connsiteX4-361" fmla="*/ 1981573 w 2590131"/>
              <a:gd name="connsiteY4-362" fmla="*/ 1316380 h 1760911"/>
              <a:gd name="connsiteX5-363" fmla="*/ 1912938 w 2590131"/>
              <a:gd name="connsiteY5-364" fmla="*/ 1545805 h 1760911"/>
              <a:gd name="connsiteX6-365" fmla="*/ 1517453 w 2590131"/>
              <a:gd name="connsiteY6-366" fmla="*/ 1760911 h 1760911"/>
              <a:gd name="connsiteX7-367" fmla="*/ 1696726 w 2590131"/>
              <a:gd name="connsiteY7-368" fmla="*/ 1413520 h 1760911"/>
              <a:gd name="connsiteX8-369" fmla="*/ 1687689 w 2590131"/>
              <a:gd name="connsiteY8-370" fmla="*/ 1392902 h 1760911"/>
              <a:gd name="connsiteX9-371" fmla="*/ 1676048 w 2590131"/>
              <a:gd name="connsiteY9-372" fmla="*/ 1395965 h 1760911"/>
              <a:gd name="connsiteX10-373" fmla="*/ 847095 w 2590131"/>
              <a:gd name="connsiteY10-374" fmla="*/ 1371740 h 1760911"/>
              <a:gd name="connsiteX11-375" fmla="*/ 765530 w 2590131"/>
              <a:gd name="connsiteY11-376" fmla="*/ 1308978 h 1760911"/>
              <a:gd name="connsiteX12-377" fmla="*/ 762632 w 2590131"/>
              <a:gd name="connsiteY12-378" fmla="*/ 1310551 h 1760911"/>
              <a:gd name="connsiteX13-379" fmla="*/ 560291 w 2590131"/>
              <a:gd name="connsiteY13-380" fmla="*/ 1351401 h 1760911"/>
              <a:gd name="connsiteX14-381" fmla="*/ 519829 w 2590131"/>
              <a:gd name="connsiteY14-382" fmla="*/ 1351401 h 1760911"/>
              <a:gd name="connsiteX15-383" fmla="*/ 0 w 2590131"/>
              <a:gd name="connsiteY15-384" fmla="*/ 831572 h 1760911"/>
              <a:gd name="connsiteX16-385" fmla="*/ 0 w 2590131"/>
              <a:gd name="connsiteY16-386" fmla="*/ 791110 h 1760911"/>
              <a:gd name="connsiteX17-387" fmla="*/ 519829 w 2590131"/>
              <a:gd name="connsiteY17-388" fmla="*/ 271281 h 1760911"/>
              <a:gd name="connsiteX18-389" fmla="*/ 560291 w 2590131"/>
              <a:gd name="connsiteY18-390" fmla="*/ 271281 h 1760911"/>
              <a:gd name="connsiteX19-391" fmla="*/ 665055 w 2590131"/>
              <a:gd name="connsiteY19-392" fmla="*/ 281842 h 1760911"/>
              <a:gd name="connsiteX20-393" fmla="*/ 760997 w 2590131"/>
              <a:gd name="connsiteY20-394" fmla="*/ 311624 h 1760911"/>
              <a:gd name="connsiteX21-395" fmla="*/ 1286659 w 2590131"/>
              <a:gd name="connsiteY21-396" fmla="*/ 1 h 1760911"/>
              <a:gd name="connsiteX0-397" fmla="*/ 1286659 w 2590131"/>
              <a:gd name="connsiteY0-398" fmla="*/ 1 h 1760911"/>
              <a:gd name="connsiteX1-399" fmla="*/ 1824329 w 2590131"/>
              <a:gd name="connsiteY1-400" fmla="*/ 283857 h 1760911"/>
              <a:gd name="connsiteX2-401" fmla="*/ 1989086 w 2590131"/>
              <a:gd name="connsiteY2-402" fmla="*/ 1313587 h 1760911"/>
              <a:gd name="connsiteX3-403" fmla="*/ 1981650 w 2590131"/>
              <a:gd name="connsiteY3-404" fmla="*/ 1315544 h 1760911"/>
              <a:gd name="connsiteX4-405" fmla="*/ 1981573 w 2590131"/>
              <a:gd name="connsiteY4-406" fmla="*/ 1316380 h 1760911"/>
              <a:gd name="connsiteX5-407" fmla="*/ 1912938 w 2590131"/>
              <a:gd name="connsiteY5-408" fmla="*/ 1545805 h 1760911"/>
              <a:gd name="connsiteX6-409" fmla="*/ 1517453 w 2590131"/>
              <a:gd name="connsiteY6-410" fmla="*/ 1760911 h 1760911"/>
              <a:gd name="connsiteX7-411" fmla="*/ 1696726 w 2590131"/>
              <a:gd name="connsiteY7-412" fmla="*/ 1413520 h 1760911"/>
              <a:gd name="connsiteX8-413" fmla="*/ 1687689 w 2590131"/>
              <a:gd name="connsiteY8-414" fmla="*/ 1392902 h 1760911"/>
              <a:gd name="connsiteX9-415" fmla="*/ 1676048 w 2590131"/>
              <a:gd name="connsiteY9-416" fmla="*/ 1395965 h 1760911"/>
              <a:gd name="connsiteX10-417" fmla="*/ 847095 w 2590131"/>
              <a:gd name="connsiteY10-418" fmla="*/ 1371740 h 1760911"/>
              <a:gd name="connsiteX11-419" fmla="*/ 765530 w 2590131"/>
              <a:gd name="connsiteY11-420" fmla="*/ 1308978 h 1760911"/>
              <a:gd name="connsiteX12-421" fmla="*/ 762632 w 2590131"/>
              <a:gd name="connsiteY12-422" fmla="*/ 1310551 h 1760911"/>
              <a:gd name="connsiteX13-423" fmla="*/ 560291 w 2590131"/>
              <a:gd name="connsiteY13-424" fmla="*/ 1351401 h 1760911"/>
              <a:gd name="connsiteX14-425" fmla="*/ 519829 w 2590131"/>
              <a:gd name="connsiteY14-426" fmla="*/ 1351401 h 1760911"/>
              <a:gd name="connsiteX15-427" fmla="*/ 0 w 2590131"/>
              <a:gd name="connsiteY15-428" fmla="*/ 831572 h 1760911"/>
              <a:gd name="connsiteX16-429" fmla="*/ 0 w 2590131"/>
              <a:gd name="connsiteY16-430" fmla="*/ 791110 h 1760911"/>
              <a:gd name="connsiteX17-431" fmla="*/ 519829 w 2590131"/>
              <a:gd name="connsiteY17-432" fmla="*/ 271281 h 1760911"/>
              <a:gd name="connsiteX18-433" fmla="*/ 560291 w 2590131"/>
              <a:gd name="connsiteY18-434" fmla="*/ 271281 h 1760911"/>
              <a:gd name="connsiteX19-435" fmla="*/ 665055 w 2590131"/>
              <a:gd name="connsiteY19-436" fmla="*/ 281842 h 1760911"/>
              <a:gd name="connsiteX20-437" fmla="*/ 760997 w 2590131"/>
              <a:gd name="connsiteY20-438" fmla="*/ 311624 h 1760911"/>
              <a:gd name="connsiteX21-439" fmla="*/ 1286659 w 2590131"/>
              <a:gd name="connsiteY21-440" fmla="*/ 1 h 1760911"/>
              <a:gd name="connsiteX0-441" fmla="*/ 1286659 w 2590131"/>
              <a:gd name="connsiteY0-442" fmla="*/ 1 h 1760911"/>
              <a:gd name="connsiteX1-443" fmla="*/ 1824329 w 2590131"/>
              <a:gd name="connsiteY1-444" fmla="*/ 283857 h 1760911"/>
              <a:gd name="connsiteX2-445" fmla="*/ 1989086 w 2590131"/>
              <a:gd name="connsiteY2-446" fmla="*/ 1313587 h 1760911"/>
              <a:gd name="connsiteX3-447" fmla="*/ 1981650 w 2590131"/>
              <a:gd name="connsiteY3-448" fmla="*/ 1315544 h 1760911"/>
              <a:gd name="connsiteX4-449" fmla="*/ 1981573 w 2590131"/>
              <a:gd name="connsiteY4-450" fmla="*/ 1316380 h 1760911"/>
              <a:gd name="connsiteX5-451" fmla="*/ 1912938 w 2590131"/>
              <a:gd name="connsiteY5-452" fmla="*/ 1545805 h 1760911"/>
              <a:gd name="connsiteX6-453" fmla="*/ 1517453 w 2590131"/>
              <a:gd name="connsiteY6-454" fmla="*/ 1760911 h 1760911"/>
              <a:gd name="connsiteX7-455" fmla="*/ 1696726 w 2590131"/>
              <a:gd name="connsiteY7-456" fmla="*/ 1413520 h 1760911"/>
              <a:gd name="connsiteX8-457" fmla="*/ 1687689 w 2590131"/>
              <a:gd name="connsiteY8-458" fmla="*/ 1392902 h 1760911"/>
              <a:gd name="connsiteX9-459" fmla="*/ 1676048 w 2590131"/>
              <a:gd name="connsiteY9-460" fmla="*/ 1395965 h 1760911"/>
              <a:gd name="connsiteX10-461" fmla="*/ 847095 w 2590131"/>
              <a:gd name="connsiteY10-462" fmla="*/ 1371740 h 1760911"/>
              <a:gd name="connsiteX11-463" fmla="*/ 765530 w 2590131"/>
              <a:gd name="connsiteY11-464" fmla="*/ 1308978 h 1760911"/>
              <a:gd name="connsiteX12-465" fmla="*/ 762632 w 2590131"/>
              <a:gd name="connsiteY12-466" fmla="*/ 1310551 h 1760911"/>
              <a:gd name="connsiteX13-467" fmla="*/ 560291 w 2590131"/>
              <a:gd name="connsiteY13-468" fmla="*/ 1351401 h 1760911"/>
              <a:gd name="connsiteX14-469" fmla="*/ 519829 w 2590131"/>
              <a:gd name="connsiteY14-470" fmla="*/ 1351401 h 1760911"/>
              <a:gd name="connsiteX15-471" fmla="*/ 0 w 2590131"/>
              <a:gd name="connsiteY15-472" fmla="*/ 831572 h 1760911"/>
              <a:gd name="connsiteX16-473" fmla="*/ 0 w 2590131"/>
              <a:gd name="connsiteY16-474" fmla="*/ 791110 h 1760911"/>
              <a:gd name="connsiteX17-475" fmla="*/ 519829 w 2590131"/>
              <a:gd name="connsiteY17-476" fmla="*/ 271281 h 1760911"/>
              <a:gd name="connsiteX18-477" fmla="*/ 560291 w 2590131"/>
              <a:gd name="connsiteY18-478" fmla="*/ 271281 h 1760911"/>
              <a:gd name="connsiteX19-479" fmla="*/ 665055 w 2590131"/>
              <a:gd name="connsiteY19-480" fmla="*/ 281842 h 1760911"/>
              <a:gd name="connsiteX20-481" fmla="*/ 760997 w 2590131"/>
              <a:gd name="connsiteY20-482" fmla="*/ 311624 h 1760911"/>
              <a:gd name="connsiteX21-483" fmla="*/ 1286659 w 2590131"/>
              <a:gd name="connsiteY21-484" fmla="*/ 1 h 1760911"/>
              <a:gd name="connsiteX0-485" fmla="*/ 1286659 w 2590131"/>
              <a:gd name="connsiteY0-486" fmla="*/ 1 h 1760911"/>
              <a:gd name="connsiteX1-487" fmla="*/ 1824329 w 2590131"/>
              <a:gd name="connsiteY1-488" fmla="*/ 283857 h 1760911"/>
              <a:gd name="connsiteX2-489" fmla="*/ 1989086 w 2590131"/>
              <a:gd name="connsiteY2-490" fmla="*/ 1313587 h 1760911"/>
              <a:gd name="connsiteX3-491" fmla="*/ 1981650 w 2590131"/>
              <a:gd name="connsiteY3-492" fmla="*/ 1315544 h 1760911"/>
              <a:gd name="connsiteX4-493" fmla="*/ 1981573 w 2590131"/>
              <a:gd name="connsiteY4-494" fmla="*/ 1316380 h 1760911"/>
              <a:gd name="connsiteX5-495" fmla="*/ 1912938 w 2590131"/>
              <a:gd name="connsiteY5-496" fmla="*/ 1545805 h 1760911"/>
              <a:gd name="connsiteX6-497" fmla="*/ 1517453 w 2590131"/>
              <a:gd name="connsiteY6-498" fmla="*/ 1760911 h 1760911"/>
              <a:gd name="connsiteX7-499" fmla="*/ 1696726 w 2590131"/>
              <a:gd name="connsiteY7-500" fmla="*/ 1413520 h 1760911"/>
              <a:gd name="connsiteX8-501" fmla="*/ 1687689 w 2590131"/>
              <a:gd name="connsiteY8-502" fmla="*/ 1392902 h 1760911"/>
              <a:gd name="connsiteX9-503" fmla="*/ 1676048 w 2590131"/>
              <a:gd name="connsiteY9-504" fmla="*/ 1395965 h 1760911"/>
              <a:gd name="connsiteX10-505" fmla="*/ 854235 w 2590131"/>
              <a:gd name="connsiteY10-506" fmla="*/ 1368430 h 1760911"/>
              <a:gd name="connsiteX11-507" fmla="*/ 765530 w 2590131"/>
              <a:gd name="connsiteY11-508" fmla="*/ 1308978 h 1760911"/>
              <a:gd name="connsiteX12-509" fmla="*/ 762632 w 2590131"/>
              <a:gd name="connsiteY12-510" fmla="*/ 1310551 h 1760911"/>
              <a:gd name="connsiteX13-511" fmla="*/ 560291 w 2590131"/>
              <a:gd name="connsiteY13-512" fmla="*/ 1351401 h 1760911"/>
              <a:gd name="connsiteX14-513" fmla="*/ 519829 w 2590131"/>
              <a:gd name="connsiteY14-514" fmla="*/ 1351401 h 1760911"/>
              <a:gd name="connsiteX15-515" fmla="*/ 0 w 2590131"/>
              <a:gd name="connsiteY15-516" fmla="*/ 831572 h 1760911"/>
              <a:gd name="connsiteX16-517" fmla="*/ 0 w 2590131"/>
              <a:gd name="connsiteY16-518" fmla="*/ 791110 h 1760911"/>
              <a:gd name="connsiteX17-519" fmla="*/ 519829 w 2590131"/>
              <a:gd name="connsiteY17-520" fmla="*/ 271281 h 1760911"/>
              <a:gd name="connsiteX18-521" fmla="*/ 560291 w 2590131"/>
              <a:gd name="connsiteY18-522" fmla="*/ 271281 h 1760911"/>
              <a:gd name="connsiteX19-523" fmla="*/ 665055 w 2590131"/>
              <a:gd name="connsiteY19-524" fmla="*/ 281842 h 1760911"/>
              <a:gd name="connsiteX20-525" fmla="*/ 760997 w 2590131"/>
              <a:gd name="connsiteY20-526" fmla="*/ 311624 h 1760911"/>
              <a:gd name="connsiteX21-527" fmla="*/ 1286659 w 2590131"/>
              <a:gd name="connsiteY21-528" fmla="*/ 1 h 1760911"/>
              <a:gd name="connsiteX0-529" fmla="*/ 1279519 w 2590131"/>
              <a:gd name="connsiteY0-530" fmla="*/ 1 h 1717890"/>
              <a:gd name="connsiteX1-531" fmla="*/ 1824329 w 2590131"/>
              <a:gd name="connsiteY1-532" fmla="*/ 240836 h 1717890"/>
              <a:gd name="connsiteX2-533" fmla="*/ 1989086 w 2590131"/>
              <a:gd name="connsiteY2-534" fmla="*/ 1270566 h 1717890"/>
              <a:gd name="connsiteX3-535" fmla="*/ 1981650 w 2590131"/>
              <a:gd name="connsiteY3-536" fmla="*/ 1272523 h 1717890"/>
              <a:gd name="connsiteX4-537" fmla="*/ 1981573 w 2590131"/>
              <a:gd name="connsiteY4-538" fmla="*/ 1273359 h 1717890"/>
              <a:gd name="connsiteX5-539" fmla="*/ 1912938 w 2590131"/>
              <a:gd name="connsiteY5-540" fmla="*/ 1502784 h 1717890"/>
              <a:gd name="connsiteX6-541" fmla="*/ 1517453 w 2590131"/>
              <a:gd name="connsiteY6-542" fmla="*/ 1717890 h 1717890"/>
              <a:gd name="connsiteX7-543" fmla="*/ 1696726 w 2590131"/>
              <a:gd name="connsiteY7-544" fmla="*/ 1370499 h 1717890"/>
              <a:gd name="connsiteX8-545" fmla="*/ 1687689 w 2590131"/>
              <a:gd name="connsiteY8-546" fmla="*/ 1349881 h 1717890"/>
              <a:gd name="connsiteX9-547" fmla="*/ 1676048 w 2590131"/>
              <a:gd name="connsiteY9-548" fmla="*/ 1352944 h 1717890"/>
              <a:gd name="connsiteX10-549" fmla="*/ 854235 w 2590131"/>
              <a:gd name="connsiteY10-550" fmla="*/ 1325409 h 1717890"/>
              <a:gd name="connsiteX11-551" fmla="*/ 765530 w 2590131"/>
              <a:gd name="connsiteY11-552" fmla="*/ 1265957 h 1717890"/>
              <a:gd name="connsiteX12-553" fmla="*/ 762632 w 2590131"/>
              <a:gd name="connsiteY12-554" fmla="*/ 1267530 h 1717890"/>
              <a:gd name="connsiteX13-555" fmla="*/ 560291 w 2590131"/>
              <a:gd name="connsiteY13-556" fmla="*/ 1308380 h 1717890"/>
              <a:gd name="connsiteX14-557" fmla="*/ 519829 w 2590131"/>
              <a:gd name="connsiteY14-558" fmla="*/ 1308380 h 1717890"/>
              <a:gd name="connsiteX15-559" fmla="*/ 0 w 2590131"/>
              <a:gd name="connsiteY15-560" fmla="*/ 788551 h 1717890"/>
              <a:gd name="connsiteX16-561" fmla="*/ 0 w 2590131"/>
              <a:gd name="connsiteY16-562" fmla="*/ 748089 h 1717890"/>
              <a:gd name="connsiteX17-563" fmla="*/ 519829 w 2590131"/>
              <a:gd name="connsiteY17-564" fmla="*/ 228260 h 1717890"/>
              <a:gd name="connsiteX18-565" fmla="*/ 560291 w 2590131"/>
              <a:gd name="connsiteY18-566" fmla="*/ 228260 h 1717890"/>
              <a:gd name="connsiteX19-567" fmla="*/ 665055 w 2590131"/>
              <a:gd name="connsiteY19-568" fmla="*/ 238821 h 1717890"/>
              <a:gd name="connsiteX20-569" fmla="*/ 760997 w 2590131"/>
              <a:gd name="connsiteY20-570" fmla="*/ 268603 h 1717890"/>
              <a:gd name="connsiteX21-571" fmla="*/ 1279519 w 2590131"/>
              <a:gd name="connsiteY21-572" fmla="*/ 1 h 1717890"/>
              <a:gd name="connsiteX0-573" fmla="*/ 1308079 w 2590131"/>
              <a:gd name="connsiteY0-574" fmla="*/ 1 h 1711271"/>
              <a:gd name="connsiteX1-575" fmla="*/ 1824329 w 2590131"/>
              <a:gd name="connsiteY1-576" fmla="*/ 234217 h 1711271"/>
              <a:gd name="connsiteX2-577" fmla="*/ 1989086 w 2590131"/>
              <a:gd name="connsiteY2-578" fmla="*/ 1263947 h 1711271"/>
              <a:gd name="connsiteX3-579" fmla="*/ 1981650 w 2590131"/>
              <a:gd name="connsiteY3-580" fmla="*/ 1265904 h 1711271"/>
              <a:gd name="connsiteX4-581" fmla="*/ 1981573 w 2590131"/>
              <a:gd name="connsiteY4-582" fmla="*/ 1266740 h 1711271"/>
              <a:gd name="connsiteX5-583" fmla="*/ 1912938 w 2590131"/>
              <a:gd name="connsiteY5-584" fmla="*/ 1496165 h 1711271"/>
              <a:gd name="connsiteX6-585" fmla="*/ 1517453 w 2590131"/>
              <a:gd name="connsiteY6-586" fmla="*/ 1711271 h 1711271"/>
              <a:gd name="connsiteX7-587" fmla="*/ 1696726 w 2590131"/>
              <a:gd name="connsiteY7-588" fmla="*/ 1363880 h 1711271"/>
              <a:gd name="connsiteX8-589" fmla="*/ 1687689 w 2590131"/>
              <a:gd name="connsiteY8-590" fmla="*/ 1343262 h 1711271"/>
              <a:gd name="connsiteX9-591" fmla="*/ 1676048 w 2590131"/>
              <a:gd name="connsiteY9-592" fmla="*/ 1346325 h 1711271"/>
              <a:gd name="connsiteX10-593" fmla="*/ 854235 w 2590131"/>
              <a:gd name="connsiteY10-594" fmla="*/ 1318790 h 1711271"/>
              <a:gd name="connsiteX11-595" fmla="*/ 765530 w 2590131"/>
              <a:gd name="connsiteY11-596" fmla="*/ 1259338 h 1711271"/>
              <a:gd name="connsiteX12-597" fmla="*/ 762632 w 2590131"/>
              <a:gd name="connsiteY12-598" fmla="*/ 1260911 h 1711271"/>
              <a:gd name="connsiteX13-599" fmla="*/ 560291 w 2590131"/>
              <a:gd name="connsiteY13-600" fmla="*/ 1301761 h 1711271"/>
              <a:gd name="connsiteX14-601" fmla="*/ 519829 w 2590131"/>
              <a:gd name="connsiteY14-602" fmla="*/ 1301761 h 1711271"/>
              <a:gd name="connsiteX15-603" fmla="*/ 0 w 2590131"/>
              <a:gd name="connsiteY15-604" fmla="*/ 781932 h 1711271"/>
              <a:gd name="connsiteX16-605" fmla="*/ 0 w 2590131"/>
              <a:gd name="connsiteY16-606" fmla="*/ 741470 h 1711271"/>
              <a:gd name="connsiteX17-607" fmla="*/ 519829 w 2590131"/>
              <a:gd name="connsiteY17-608" fmla="*/ 221641 h 1711271"/>
              <a:gd name="connsiteX18-609" fmla="*/ 560291 w 2590131"/>
              <a:gd name="connsiteY18-610" fmla="*/ 221641 h 1711271"/>
              <a:gd name="connsiteX19-611" fmla="*/ 665055 w 2590131"/>
              <a:gd name="connsiteY19-612" fmla="*/ 232202 h 1711271"/>
              <a:gd name="connsiteX20-613" fmla="*/ 760997 w 2590131"/>
              <a:gd name="connsiteY20-614" fmla="*/ 261984 h 1711271"/>
              <a:gd name="connsiteX21-615" fmla="*/ 1308079 w 2590131"/>
              <a:gd name="connsiteY21-616" fmla="*/ 1 h 17112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2590131" h="1711271">
                <a:moveTo>
                  <a:pt x="1308079" y="1"/>
                </a:moveTo>
                <a:cubicBezTo>
                  <a:pt x="1566396" y="-107"/>
                  <a:pt x="1752248" y="158703"/>
                  <a:pt x="1824329" y="234217"/>
                </a:cubicBezTo>
                <a:cubicBezTo>
                  <a:pt x="2958405" y="74951"/>
                  <a:pt x="2675572" y="1414975"/>
                  <a:pt x="1989086" y="1263947"/>
                </a:cubicBezTo>
                <a:lnTo>
                  <a:pt x="1981650" y="1265904"/>
                </a:lnTo>
                <a:cubicBezTo>
                  <a:pt x="1981624" y="1266183"/>
                  <a:pt x="1981599" y="1266461"/>
                  <a:pt x="1981573" y="1266740"/>
                </a:cubicBezTo>
                <a:cubicBezTo>
                  <a:pt x="1969032" y="1345227"/>
                  <a:pt x="1945334" y="1429962"/>
                  <a:pt x="1912938" y="1496165"/>
                </a:cubicBezTo>
                <a:cubicBezTo>
                  <a:pt x="1870183" y="1579875"/>
                  <a:pt x="1838329" y="1707330"/>
                  <a:pt x="1517453" y="1711271"/>
                </a:cubicBezTo>
                <a:cubicBezTo>
                  <a:pt x="1626176" y="1677603"/>
                  <a:pt x="1749492" y="1546894"/>
                  <a:pt x="1696726" y="1363880"/>
                </a:cubicBezTo>
                <a:lnTo>
                  <a:pt x="1687689" y="1343262"/>
                </a:lnTo>
                <a:lnTo>
                  <a:pt x="1676048" y="1346325"/>
                </a:lnTo>
                <a:cubicBezTo>
                  <a:pt x="1501091" y="1409580"/>
                  <a:pt x="1382653" y="1608349"/>
                  <a:pt x="854235" y="1318790"/>
                </a:cubicBezTo>
                <a:lnTo>
                  <a:pt x="765530" y="1259338"/>
                </a:lnTo>
                <a:lnTo>
                  <a:pt x="762632" y="1260911"/>
                </a:lnTo>
                <a:cubicBezTo>
                  <a:pt x="700440" y="1287215"/>
                  <a:pt x="632064" y="1301761"/>
                  <a:pt x="560291" y="1301761"/>
                </a:cubicBezTo>
                <a:lnTo>
                  <a:pt x="519829" y="1301761"/>
                </a:lnTo>
                <a:cubicBezTo>
                  <a:pt x="232735" y="1301761"/>
                  <a:pt x="0" y="1069026"/>
                  <a:pt x="0" y="781932"/>
                </a:cubicBezTo>
                <a:lnTo>
                  <a:pt x="0" y="741470"/>
                </a:lnTo>
                <a:cubicBezTo>
                  <a:pt x="0" y="454376"/>
                  <a:pt x="232735" y="221641"/>
                  <a:pt x="519829" y="221641"/>
                </a:cubicBezTo>
                <a:lnTo>
                  <a:pt x="560291" y="221641"/>
                </a:lnTo>
                <a:cubicBezTo>
                  <a:pt x="596178" y="221641"/>
                  <a:pt x="631215" y="225278"/>
                  <a:pt x="665055" y="232202"/>
                </a:cubicBezTo>
                <a:lnTo>
                  <a:pt x="760997" y="261984"/>
                </a:lnTo>
                <a:cubicBezTo>
                  <a:pt x="873847" y="209808"/>
                  <a:pt x="1049762" y="109"/>
                  <a:pt x="130807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72511" y="337622"/>
            <a:ext cx="6262210" cy="81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dirty="0" smtClean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农技耘</a:t>
            </a:r>
            <a:r>
              <a:rPr lang="en-US" altLang="zh-CN" sz="4000" b="1" dirty="0" smtClean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APP</a:t>
            </a:r>
            <a:r>
              <a:rPr lang="zh-CN" altLang="en-US" sz="4000" b="1" dirty="0" smtClean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的使用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6" name="图片 25" descr="6IMG_654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7959" y="2695902"/>
            <a:ext cx="1427625" cy="2538000"/>
          </a:xfrm>
          <a:prstGeom prst="rect">
            <a:avLst/>
          </a:prstGeom>
        </p:spPr>
      </p:pic>
      <p:pic>
        <p:nvPicPr>
          <p:cNvPr id="31" name="图片 30" descr="6IMG_65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7477" y="3342289"/>
            <a:ext cx="1427625" cy="2538000"/>
          </a:xfrm>
          <a:prstGeom prst="rect">
            <a:avLst/>
          </a:prstGeom>
        </p:spPr>
      </p:pic>
      <p:pic>
        <p:nvPicPr>
          <p:cNvPr id="33" name="图片 32" descr="6IMG_655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75865" y="2695904"/>
            <a:ext cx="1427625" cy="253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6" grpId="0"/>
      <p:bldP spid="17" grpId="0"/>
      <p:bldP spid="20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文本框 7"/>
          <p:cNvSpPr txBox="1"/>
          <p:nvPr/>
        </p:nvSpPr>
        <p:spPr>
          <a:xfrm>
            <a:off x="1355834" y="363540"/>
            <a:ext cx="4045687" cy="738660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l"/>
            <a:r>
              <a:rPr lang="zh-CN" altLang="en-US" sz="4000" b="1" dirty="0" smtClean="0">
                <a:solidFill>
                  <a:schemeClr val="accent2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农技耘页面</a:t>
            </a:r>
          </a:p>
        </p:txBody>
      </p:sp>
      <p:pic>
        <p:nvPicPr>
          <p:cNvPr id="8" name="图片 7" descr="IMG_6610.PNG"/>
          <p:cNvPicPr>
            <a:picLocks noChangeAspect="1"/>
          </p:cNvPicPr>
          <p:nvPr/>
        </p:nvPicPr>
        <p:blipFill>
          <a:blip r:embed="rId2" cstate="print"/>
          <a:srcRect t="8506" r="1367" b="34023"/>
          <a:stretch>
            <a:fillRect/>
          </a:stretch>
        </p:blipFill>
        <p:spPr>
          <a:xfrm>
            <a:off x="1492305" y="1686910"/>
            <a:ext cx="3804910" cy="3941379"/>
          </a:xfrm>
          <a:prstGeom prst="rect">
            <a:avLst/>
          </a:prstGeom>
        </p:spPr>
      </p:pic>
      <p:pic>
        <p:nvPicPr>
          <p:cNvPr id="9" name="图片 8" descr="IMG_6611.PNG"/>
          <p:cNvPicPr>
            <a:picLocks noChangeAspect="1"/>
          </p:cNvPicPr>
          <p:nvPr/>
        </p:nvPicPr>
        <p:blipFill>
          <a:blip r:embed="rId3" cstate="print"/>
          <a:srcRect t="8966" r="-6943" b="19770"/>
          <a:stretch>
            <a:fillRect/>
          </a:stretch>
        </p:blipFill>
        <p:spPr>
          <a:xfrm>
            <a:off x="7446415" y="1119351"/>
            <a:ext cx="4125475" cy="4887311"/>
          </a:xfrm>
          <a:prstGeom prst="rect">
            <a:avLst/>
          </a:prstGeom>
        </p:spPr>
      </p:pic>
      <p:pic>
        <p:nvPicPr>
          <p:cNvPr id="11" name="图片 10" descr="IMG_6615.PNG"/>
          <p:cNvPicPr>
            <a:picLocks noChangeAspect="1"/>
          </p:cNvPicPr>
          <p:nvPr/>
        </p:nvPicPr>
        <p:blipFill>
          <a:blip r:embed="rId4" cstate="print"/>
          <a:srcRect l="8966" t="59804" r="79003" b="32820"/>
          <a:stretch>
            <a:fillRect/>
          </a:stretch>
        </p:blipFill>
        <p:spPr>
          <a:xfrm>
            <a:off x="5486400" y="536028"/>
            <a:ext cx="1677971" cy="1828800"/>
          </a:xfrm>
          <a:prstGeom prst="rect">
            <a:avLst/>
          </a:prstGeom>
          <a:ln>
            <a:solidFill>
              <a:schemeClr val="bg2"/>
            </a:solidFill>
          </a:ln>
          <a:effectLst>
            <a:softEdge rad="31750"/>
          </a:effectLst>
          <a:scene3d>
            <a:camera prst="isometricOffAxis2Right"/>
            <a:lightRig rig="threePt" dir="t"/>
          </a:scene3d>
        </p:spPr>
      </p:pic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70813" y="718686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294155" y="1497724"/>
            <a:ext cx="95682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Bef>
                <a:spcPct val="50000"/>
              </a:spcBef>
            </a:pP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zh-CN" altLang="en-US" sz="2400" b="1" kern="100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农业信息不仅泛指农业相关领域的信息集合，在信息技术得到广泛应用的今天，更特指农业信息的整理、采集、传播等农业信息化进程。近年来，信息网站如雨后春笋，农业信息服务作用日益增强，农业网站以信息量大、信息及时、便于查询、可远程交易、互动性好等特点正收到越来越多的农民关注。</a:t>
            </a:r>
            <a:endParaRPr lang="en-US" altLang="zh-CN" sz="2400" b="1" kern="100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  <a:spcBef>
                <a:spcPct val="50000"/>
              </a:spcBef>
            </a:pPr>
            <a:r>
              <a:rPr lang="en-US" altLang="zh-CN" sz="2400" b="1" kern="100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2000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800"/>
              </a:lnSpc>
              <a:spcBef>
                <a:spcPct val="50000"/>
              </a:spcBef>
            </a:pPr>
            <a:endParaRPr lang="en-US" altLang="zh-CN" sz="2000" b="1" kern="100" dirty="0" smtClean="0">
              <a:solidFill>
                <a:srgbClr val="C00000"/>
              </a:solidFill>
              <a:latin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  <a:spcBef>
                <a:spcPct val="50000"/>
              </a:spcBef>
            </a:pPr>
            <a:endParaRPr lang="zh-CN" altLang="en-US" sz="2000" b="1" kern="100" dirty="0" smtClean="0">
              <a:solidFill>
                <a:srgbClr val="C00000"/>
              </a:solidFill>
              <a:latin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  <a:spcBef>
                <a:spcPct val="50000"/>
              </a:spcBef>
            </a:pPr>
            <a:endParaRPr lang="en-US" altLang="zh-CN" sz="2000" b="1" kern="100" dirty="0" smtClean="0">
              <a:solidFill>
                <a:srgbClr val="C00000"/>
              </a:solidFill>
              <a:latin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30448" r="-21" b="27686"/>
          <a:stretch>
            <a:fillRect/>
          </a:stretch>
        </p:blipFill>
        <p:spPr bwMode="auto">
          <a:xfrm>
            <a:off x="1615638" y="3436881"/>
            <a:ext cx="3728873" cy="277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ADMINI~1\appdata\roaming\360se6\USERDA~1\Temp\T01772~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6830" y="3465732"/>
            <a:ext cx="4153117" cy="2775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355835" y="551793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zh-CN" altLang="en-US" sz="40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6613.PNG"/>
          <p:cNvPicPr>
            <a:picLocks noChangeAspect="1"/>
          </p:cNvPicPr>
          <p:nvPr/>
        </p:nvPicPr>
        <p:blipFill>
          <a:blip r:embed="rId2" cstate="print"/>
          <a:srcRect l="13423" t="8467" r="18327" b="36130"/>
          <a:stretch>
            <a:fillRect/>
          </a:stretch>
        </p:blipFill>
        <p:spPr>
          <a:xfrm rot="16200000">
            <a:off x="851337" y="2601312"/>
            <a:ext cx="2632844" cy="3799490"/>
          </a:xfrm>
          <a:prstGeom prst="rect">
            <a:avLst/>
          </a:prstGeom>
        </p:spPr>
      </p:pic>
      <p:pic>
        <p:nvPicPr>
          <p:cNvPr id="4" name="图片 3" descr="IMG_6616.PNG"/>
          <p:cNvPicPr>
            <a:picLocks noChangeAspect="1"/>
          </p:cNvPicPr>
          <p:nvPr/>
        </p:nvPicPr>
        <p:blipFill>
          <a:blip r:embed="rId3" cstate="print"/>
          <a:srcRect t="8276" r="2457" b="22759"/>
          <a:stretch>
            <a:fillRect/>
          </a:stretch>
        </p:blipFill>
        <p:spPr>
          <a:xfrm>
            <a:off x="8061272" y="457200"/>
            <a:ext cx="3762866" cy="4729656"/>
          </a:xfrm>
          <a:prstGeom prst="rect">
            <a:avLst/>
          </a:prstGeom>
        </p:spPr>
      </p:pic>
      <p:pic>
        <p:nvPicPr>
          <p:cNvPr id="5" name="图片 4" descr="IMG_6617.PNG"/>
          <p:cNvPicPr>
            <a:picLocks noChangeAspect="1"/>
          </p:cNvPicPr>
          <p:nvPr/>
        </p:nvPicPr>
        <p:blipFill>
          <a:blip r:embed="rId4" cstate="print"/>
          <a:srcRect t="11264" r="2047" b="28046"/>
          <a:stretch>
            <a:fillRect/>
          </a:stretch>
        </p:blipFill>
        <p:spPr>
          <a:xfrm>
            <a:off x="4198716" y="1245476"/>
            <a:ext cx="3778634" cy="416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5572" y="1056290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chemeClr val="accent2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农技耘页面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8901" y="1897468"/>
            <a:ext cx="6832703" cy="384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23393" y="709449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农技耘登陆方式</a:t>
            </a:r>
            <a:endParaRPr lang="zh-CN" altLang="en-US" sz="40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IMG_6609.PNG"/>
          <p:cNvPicPr>
            <a:picLocks noChangeAspect="1"/>
          </p:cNvPicPr>
          <p:nvPr/>
        </p:nvPicPr>
        <p:blipFill>
          <a:blip r:embed="rId3" cstate="print"/>
          <a:srcRect t="42989" r="413" b="21149"/>
          <a:stretch>
            <a:fillRect/>
          </a:stretch>
        </p:blipFill>
        <p:spPr>
          <a:xfrm>
            <a:off x="430760" y="2490952"/>
            <a:ext cx="3841696" cy="245942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3"/>
          <p:cNvSpPr/>
          <p:nvPr/>
        </p:nvSpPr>
        <p:spPr>
          <a:xfrm>
            <a:off x="0" y="0"/>
            <a:ext cx="5261811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-1" fmla="*/ 0 w 6096000"/>
              <a:gd name="connsiteY0-2" fmla="*/ 0 h 6858000"/>
              <a:gd name="connsiteX1-3" fmla="*/ 2470484 w 6096000"/>
              <a:gd name="connsiteY1-4" fmla="*/ 16042 h 6858000"/>
              <a:gd name="connsiteX2-5" fmla="*/ 6096000 w 6096000"/>
              <a:gd name="connsiteY2-6" fmla="*/ 6858000 h 6858000"/>
              <a:gd name="connsiteX3-7" fmla="*/ 0 w 6096000"/>
              <a:gd name="connsiteY3-8" fmla="*/ 6858000 h 6858000"/>
              <a:gd name="connsiteX4-9" fmla="*/ 0 w 6096000"/>
              <a:gd name="connsiteY4-10" fmla="*/ 0 h 6858000"/>
              <a:gd name="connsiteX0-11" fmla="*/ 0 w 6096000"/>
              <a:gd name="connsiteY0-12" fmla="*/ 0 h 6858000"/>
              <a:gd name="connsiteX1-13" fmla="*/ 2396143 w 6096000"/>
              <a:gd name="connsiteY1-14" fmla="*/ 0 h 6858000"/>
              <a:gd name="connsiteX2-15" fmla="*/ 6096000 w 6096000"/>
              <a:gd name="connsiteY2-16" fmla="*/ 6858000 h 6858000"/>
              <a:gd name="connsiteX3-17" fmla="*/ 0 w 6096000"/>
              <a:gd name="connsiteY3-18" fmla="*/ 6858000 h 6858000"/>
              <a:gd name="connsiteX4-19" fmla="*/ 0 w 6096000"/>
              <a:gd name="connsiteY4-2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2396143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8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2724150"/>
            <a:ext cx="12192000" cy="1390650"/>
          </a:xfrm>
          <a:prstGeom prst="rect">
            <a:avLst/>
          </a:prstGeom>
          <a:solidFill>
            <a:srgbClr val="008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                                              </a:t>
            </a:r>
            <a:r>
              <a:rPr lang="zh-CN" alt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农产品网上交易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六边形 11"/>
          <p:cNvSpPr/>
          <p:nvPr/>
        </p:nvSpPr>
        <p:spPr>
          <a:xfrm rot="16200000">
            <a:off x="1981200" y="1809000"/>
            <a:ext cx="3240000" cy="3240000"/>
          </a:xfrm>
          <a:prstGeom prst="ellipse">
            <a:avLst/>
          </a:prstGeom>
          <a:solidFill>
            <a:srgbClr val="008000">
              <a:alpha val="51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97708" y="2958402"/>
            <a:ext cx="5329140" cy="96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681238" y="4291046"/>
            <a:ext cx="237565" cy="345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400" dirty="0" smtClean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2186885" y="2697956"/>
            <a:ext cx="2839472" cy="1462087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>
              <a:defRPr/>
            </a:pPr>
            <a:r>
              <a:rPr lang="zh-CN" altLang="en-US" sz="8000" spc="-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二</a:t>
            </a:r>
            <a:endParaRPr lang="zh-CN" altLang="en-US" sz="8000" spc="-5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27032"/>
            <a:ext cx="6096000" cy="11309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9" grpId="0"/>
      <p:bldP spid="20" grpId="0"/>
      <p:bldP spid="21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70813" y="718686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1560786" y="337102"/>
            <a:ext cx="9459311" cy="81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农户网上销售农产品</a:t>
            </a:r>
          </a:p>
        </p:txBody>
      </p:sp>
      <p:pic>
        <p:nvPicPr>
          <p:cNvPr id="35" name="图片 34" descr="下载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8797" y="3293023"/>
            <a:ext cx="4238625" cy="2857500"/>
          </a:xfrm>
          <a:prstGeom prst="rect">
            <a:avLst/>
          </a:prstGeom>
        </p:spPr>
      </p:pic>
      <p:pic>
        <p:nvPicPr>
          <p:cNvPr id="36" name="图片 35" descr="下载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1953" y="3239813"/>
            <a:ext cx="3676942" cy="28584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655379" y="1355833"/>
            <a:ext cx="90494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农民作为从事农业生产的个体经营者，对市场信息的要求是及其迫切的。例如，自己的产品在市场上卖多少钱？自己想买的生产工具价格是多少？哪里能买到自己所需的种子？明年农产品的市场行情会发生什么变化？会不会有太多的人种植打算种植的农产品？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以前要获得这些信息是非常困难的，但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Internet</a:t>
            </a:r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的出现极大地提高了信息获取的方便程度。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70813" y="718686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510320" y="2374036"/>
            <a:ext cx="3193077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/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时市场信息的获取对农民朋友来说是非常重要的，它有利于农民朋友随时掌握市场行情，把自己的产品卖出一个好价格，还可以通过网络查找自己想要买的农资生产产品信息，并进行比较从而买到物美价廉的产品</a:t>
            </a: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2222939" y="614856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如何查询国内农产品批发价格</a:t>
            </a:r>
            <a:endParaRPr lang="zh-CN" altLang="en-US" sz="4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 descr="IMG_6450.PNG"/>
          <p:cNvPicPr>
            <a:picLocks noChangeAspect="1"/>
          </p:cNvPicPr>
          <p:nvPr/>
        </p:nvPicPr>
        <p:blipFill>
          <a:blip r:embed="rId3" cstate="print"/>
          <a:srcRect t="21839" r="2456" b="23218"/>
          <a:stretch>
            <a:fillRect/>
          </a:stretch>
        </p:blipFill>
        <p:spPr>
          <a:xfrm>
            <a:off x="462291" y="1923393"/>
            <a:ext cx="3762868" cy="3767959"/>
          </a:xfrm>
          <a:prstGeom prst="rect">
            <a:avLst/>
          </a:prstGeom>
        </p:spPr>
      </p:pic>
      <p:pic>
        <p:nvPicPr>
          <p:cNvPr id="17" name="图片 16" descr="IMG_6459.PNG"/>
          <p:cNvPicPr>
            <a:picLocks noChangeAspect="1"/>
          </p:cNvPicPr>
          <p:nvPr/>
        </p:nvPicPr>
        <p:blipFill>
          <a:blip r:embed="rId4" cstate="print"/>
          <a:srcRect t="32414" r="1230" b="31724"/>
          <a:stretch>
            <a:fillRect/>
          </a:stretch>
        </p:blipFill>
        <p:spPr>
          <a:xfrm>
            <a:off x="7935146" y="2601311"/>
            <a:ext cx="3810165" cy="24594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18386" y="2137738"/>
            <a:ext cx="321021" cy="22766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5889416" y="1199653"/>
            <a:ext cx="4626183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ts val="2200"/>
              </a:lnSpc>
            </a:pP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</a:t>
            </a:r>
            <a:r>
              <a:rPr lang="en-US" altLang="zh-CN" sz="2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：在</a:t>
            </a:r>
            <a:r>
              <a:rPr lang="en-US" altLang="zh-CN" sz="2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</a:t>
            </a: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地址栏中输入</a:t>
            </a:r>
            <a:r>
              <a:rPr lang="en-US" altLang="zh-CN" sz="2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http://agri.gov.cn</a:t>
            </a: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，就可以打开中国农业信息网的主页面，点击行情链接中的价格行情，即可转到价格行情页面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Shape"/>
          <p:cNvSpPr/>
          <p:nvPr/>
        </p:nvSpPr>
        <p:spPr>
          <a:xfrm>
            <a:off x="8907117" y="4000301"/>
            <a:ext cx="409161" cy="290504"/>
          </a:xfrm>
          <a:custGeom>
            <a:avLst/>
            <a:gdLst>
              <a:gd name="connsiteX0" fmla="*/ 236286 w 472572"/>
              <a:gd name="connsiteY0" fmla="*/ 238384 h 335351"/>
              <a:gd name="connsiteX1" fmla="*/ 297849 w 472572"/>
              <a:gd name="connsiteY1" fmla="*/ 277381 h 335351"/>
              <a:gd name="connsiteX2" fmla="*/ 236286 w 472572"/>
              <a:gd name="connsiteY2" fmla="*/ 335351 h 335351"/>
              <a:gd name="connsiteX3" fmla="*/ 174722 w 472572"/>
              <a:gd name="connsiteY3" fmla="*/ 277381 h 335351"/>
              <a:gd name="connsiteX4" fmla="*/ 236286 w 472572"/>
              <a:gd name="connsiteY4" fmla="*/ 238384 h 335351"/>
              <a:gd name="connsiteX5" fmla="*/ 236286 w 472572"/>
              <a:gd name="connsiteY5" fmla="*/ 153779 h 335351"/>
              <a:gd name="connsiteX6" fmla="*/ 360886 w 472572"/>
              <a:gd name="connsiteY6" fmla="*/ 218025 h 335351"/>
              <a:gd name="connsiteX7" fmla="*/ 331907 w 472572"/>
              <a:gd name="connsiteY7" fmla="*/ 245311 h 335351"/>
              <a:gd name="connsiteX8" fmla="*/ 236286 w 472572"/>
              <a:gd name="connsiteY8" fmla="*/ 193327 h 335351"/>
              <a:gd name="connsiteX9" fmla="*/ 140664 w 472572"/>
              <a:gd name="connsiteY9" fmla="*/ 245311 h 335351"/>
              <a:gd name="connsiteX10" fmla="*/ 111686 w 472572"/>
              <a:gd name="connsiteY10" fmla="*/ 218025 h 335351"/>
              <a:gd name="connsiteX11" fmla="*/ 236286 w 472572"/>
              <a:gd name="connsiteY11" fmla="*/ 153779 h 335351"/>
              <a:gd name="connsiteX12" fmla="*/ 236285 w 472572"/>
              <a:gd name="connsiteY12" fmla="*/ 72334 h 335351"/>
              <a:gd name="connsiteX13" fmla="*/ 420037 w 472572"/>
              <a:gd name="connsiteY13" fmla="*/ 162327 h 335351"/>
              <a:gd name="connsiteX14" fmla="*/ 389766 w 472572"/>
              <a:gd name="connsiteY14" fmla="*/ 190830 h 335351"/>
              <a:gd name="connsiteX15" fmla="*/ 236285 w 472572"/>
              <a:gd name="connsiteY15" fmla="*/ 114013 h 335351"/>
              <a:gd name="connsiteX16" fmla="*/ 82804 w 472572"/>
              <a:gd name="connsiteY16" fmla="*/ 190829 h 335351"/>
              <a:gd name="connsiteX17" fmla="*/ 52534 w 472572"/>
              <a:gd name="connsiteY17" fmla="*/ 162327 h 335351"/>
              <a:gd name="connsiteX18" fmla="*/ 236285 w 472572"/>
              <a:gd name="connsiteY18" fmla="*/ 72334 h 335351"/>
              <a:gd name="connsiteX19" fmla="*/ 236286 w 472572"/>
              <a:gd name="connsiteY19" fmla="*/ 0 h 335351"/>
              <a:gd name="connsiteX20" fmla="*/ 472572 w 472572"/>
              <a:gd name="connsiteY20" fmla="*/ 112859 h 335351"/>
              <a:gd name="connsiteX21" fmla="*/ 443240 w 472572"/>
              <a:gd name="connsiteY21" fmla="*/ 140479 h 335351"/>
              <a:gd name="connsiteX22" fmla="*/ 236286 w 472572"/>
              <a:gd name="connsiteY22" fmla="*/ 40387 h 335351"/>
              <a:gd name="connsiteX23" fmla="*/ 29332 w 472572"/>
              <a:gd name="connsiteY23" fmla="*/ 140479 h 335351"/>
              <a:gd name="connsiteX24" fmla="*/ 0 w 472572"/>
              <a:gd name="connsiteY24" fmla="*/ 112859 h 335351"/>
              <a:gd name="connsiteX25" fmla="*/ 236286 w 472572"/>
              <a:gd name="connsiteY25" fmla="*/ 0 h 33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2572" h="335351">
                <a:moveTo>
                  <a:pt x="236286" y="238384"/>
                </a:moveTo>
                <a:cubicBezTo>
                  <a:pt x="263564" y="238384"/>
                  <a:pt x="287156" y="254165"/>
                  <a:pt x="297849" y="277381"/>
                </a:cubicBezTo>
                <a:lnTo>
                  <a:pt x="236286" y="335351"/>
                </a:lnTo>
                <a:lnTo>
                  <a:pt x="174722" y="277381"/>
                </a:lnTo>
                <a:cubicBezTo>
                  <a:pt x="185416" y="254165"/>
                  <a:pt x="209008" y="238384"/>
                  <a:pt x="236286" y="238384"/>
                </a:cubicBezTo>
                <a:close/>
                <a:moveTo>
                  <a:pt x="236286" y="153779"/>
                </a:moveTo>
                <a:cubicBezTo>
                  <a:pt x="287723" y="153779"/>
                  <a:pt x="333263" y="179027"/>
                  <a:pt x="360886" y="218025"/>
                </a:cubicBezTo>
                <a:lnTo>
                  <a:pt x="331907" y="245311"/>
                </a:lnTo>
                <a:cubicBezTo>
                  <a:pt x="311651" y="213977"/>
                  <a:pt x="276380" y="193327"/>
                  <a:pt x="236286" y="193327"/>
                </a:cubicBezTo>
                <a:cubicBezTo>
                  <a:pt x="196191" y="193327"/>
                  <a:pt x="160920" y="213977"/>
                  <a:pt x="140664" y="245311"/>
                </a:cubicBezTo>
                <a:lnTo>
                  <a:pt x="111686" y="218025"/>
                </a:lnTo>
                <a:cubicBezTo>
                  <a:pt x="139308" y="179027"/>
                  <a:pt x="184848" y="153779"/>
                  <a:pt x="236286" y="153779"/>
                </a:cubicBezTo>
                <a:close/>
                <a:moveTo>
                  <a:pt x="236285" y="72334"/>
                </a:moveTo>
                <a:cubicBezTo>
                  <a:pt x="311099" y="72334"/>
                  <a:pt x="377756" y="107256"/>
                  <a:pt x="420037" y="162327"/>
                </a:cubicBezTo>
                <a:lnTo>
                  <a:pt x="389766" y="190830"/>
                </a:lnTo>
                <a:cubicBezTo>
                  <a:pt x="354994" y="143968"/>
                  <a:pt x="299138" y="114013"/>
                  <a:pt x="236285" y="114013"/>
                </a:cubicBezTo>
                <a:cubicBezTo>
                  <a:pt x="173433" y="114013"/>
                  <a:pt x="117576" y="143967"/>
                  <a:pt x="82804" y="190829"/>
                </a:cubicBezTo>
                <a:lnTo>
                  <a:pt x="52534" y="162327"/>
                </a:lnTo>
                <a:cubicBezTo>
                  <a:pt x="94815" y="107256"/>
                  <a:pt x="161472" y="72334"/>
                  <a:pt x="236285" y="72334"/>
                </a:cubicBezTo>
                <a:close/>
                <a:moveTo>
                  <a:pt x="236286" y="0"/>
                </a:moveTo>
                <a:cubicBezTo>
                  <a:pt x="331854" y="0"/>
                  <a:pt x="417244" y="43584"/>
                  <a:pt x="472572" y="112859"/>
                </a:cubicBezTo>
                <a:lnTo>
                  <a:pt x="443240" y="140479"/>
                </a:lnTo>
                <a:cubicBezTo>
                  <a:pt x="395198" y="79129"/>
                  <a:pt x="320266" y="40387"/>
                  <a:pt x="236286" y="40387"/>
                </a:cubicBezTo>
                <a:cubicBezTo>
                  <a:pt x="152305" y="40387"/>
                  <a:pt x="77373" y="79129"/>
                  <a:pt x="29332" y="140479"/>
                </a:cubicBezTo>
                <a:lnTo>
                  <a:pt x="0" y="112859"/>
                </a:lnTo>
                <a:cubicBezTo>
                  <a:pt x="55328" y="43584"/>
                  <a:pt x="140717" y="0"/>
                  <a:pt x="2362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7" name="图片 16" descr="IMG_6579.PNG"/>
          <p:cNvPicPr>
            <a:picLocks noChangeAspect="1"/>
          </p:cNvPicPr>
          <p:nvPr/>
        </p:nvPicPr>
        <p:blipFill>
          <a:blip r:embed="rId5" cstate="print"/>
          <a:srcRect t="10115" r="3274" b="28736"/>
          <a:stretch>
            <a:fillRect/>
          </a:stretch>
        </p:blipFill>
        <p:spPr>
          <a:xfrm>
            <a:off x="1423987" y="1434662"/>
            <a:ext cx="3731337" cy="4193628"/>
          </a:xfrm>
          <a:prstGeom prst="rect">
            <a:avLst/>
          </a:prstGeom>
        </p:spPr>
      </p:pic>
      <p:pic>
        <p:nvPicPr>
          <p:cNvPr id="18" name="图片 17" descr="IMG_6580.PNG"/>
          <p:cNvPicPr>
            <a:picLocks noChangeAspect="1"/>
          </p:cNvPicPr>
          <p:nvPr/>
        </p:nvPicPr>
        <p:blipFill>
          <a:blip r:embed="rId6" cstate="print"/>
          <a:srcRect t="10805" r="413" b="40230"/>
          <a:stretch>
            <a:fillRect/>
          </a:stretch>
        </p:blipFill>
        <p:spPr>
          <a:xfrm>
            <a:off x="6547781" y="2546130"/>
            <a:ext cx="3841696" cy="33580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86455" y="378372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如何查询国内农产品批发价格</a:t>
            </a:r>
            <a:endParaRPr lang="zh-CN" altLang="en-US" sz="4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240409-130Q9145U86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89483" y="4540470"/>
            <a:ext cx="1098000" cy="109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3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42050" y="2137738"/>
            <a:ext cx="3697357" cy="21468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889416" y="1199653"/>
            <a:ext cx="4626183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ts val="2200"/>
              </a:lnSpc>
            </a:pP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</a:t>
            </a:r>
            <a:r>
              <a:rPr lang="en-US" altLang="zh-CN" sz="2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：在价格行情页面，可以看到下面列出了许多价格行情动态，如果在页面没有自己需要的价格行情，可以通过页面右边的查询区域进行查询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Shape"/>
          <p:cNvSpPr/>
          <p:nvPr/>
        </p:nvSpPr>
        <p:spPr>
          <a:xfrm>
            <a:off x="8907117" y="4000301"/>
            <a:ext cx="409161" cy="290504"/>
          </a:xfrm>
          <a:custGeom>
            <a:avLst/>
            <a:gdLst>
              <a:gd name="connsiteX0" fmla="*/ 236286 w 472572"/>
              <a:gd name="connsiteY0" fmla="*/ 238384 h 335351"/>
              <a:gd name="connsiteX1" fmla="*/ 297849 w 472572"/>
              <a:gd name="connsiteY1" fmla="*/ 277381 h 335351"/>
              <a:gd name="connsiteX2" fmla="*/ 236286 w 472572"/>
              <a:gd name="connsiteY2" fmla="*/ 335351 h 335351"/>
              <a:gd name="connsiteX3" fmla="*/ 174722 w 472572"/>
              <a:gd name="connsiteY3" fmla="*/ 277381 h 335351"/>
              <a:gd name="connsiteX4" fmla="*/ 236286 w 472572"/>
              <a:gd name="connsiteY4" fmla="*/ 238384 h 335351"/>
              <a:gd name="connsiteX5" fmla="*/ 236286 w 472572"/>
              <a:gd name="connsiteY5" fmla="*/ 153779 h 335351"/>
              <a:gd name="connsiteX6" fmla="*/ 360886 w 472572"/>
              <a:gd name="connsiteY6" fmla="*/ 218025 h 335351"/>
              <a:gd name="connsiteX7" fmla="*/ 331907 w 472572"/>
              <a:gd name="connsiteY7" fmla="*/ 245311 h 335351"/>
              <a:gd name="connsiteX8" fmla="*/ 236286 w 472572"/>
              <a:gd name="connsiteY8" fmla="*/ 193327 h 335351"/>
              <a:gd name="connsiteX9" fmla="*/ 140664 w 472572"/>
              <a:gd name="connsiteY9" fmla="*/ 245311 h 335351"/>
              <a:gd name="connsiteX10" fmla="*/ 111686 w 472572"/>
              <a:gd name="connsiteY10" fmla="*/ 218025 h 335351"/>
              <a:gd name="connsiteX11" fmla="*/ 236286 w 472572"/>
              <a:gd name="connsiteY11" fmla="*/ 153779 h 335351"/>
              <a:gd name="connsiteX12" fmla="*/ 236285 w 472572"/>
              <a:gd name="connsiteY12" fmla="*/ 72334 h 335351"/>
              <a:gd name="connsiteX13" fmla="*/ 420037 w 472572"/>
              <a:gd name="connsiteY13" fmla="*/ 162327 h 335351"/>
              <a:gd name="connsiteX14" fmla="*/ 389766 w 472572"/>
              <a:gd name="connsiteY14" fmla="*/ 190830 h 335351"/>
              <a:gd name="connsiteX15" fmla="*/ 236285 w 472572"/>
              <a:gd name="connsiteY15" fmla="*/ 114013 h 335351"/>
              <a:gd name="connsiteX16" fmla="*/ 82804 w 472572"/>
              <a:gd name="connsiteY16" fmla="*/ 190829 h 335351"/>
              <a:gd name="connsiteX17" fmla="*/ 52534 w 472572"/>
              <a:gd name="connsiteY17" fmla="*/ 162327 h 335351"/>
              <a:gd name="connsiteX18" fmla="*/ 236285 w 472572"/>
              <a:gd name="connsiteY18" fmla="*/ 72334 h 335351"/>
              <a:gd name="connsiteX19" fmla="*/ 236286 w 472572"/>
              <a:gd name="connsiteY19" fmla="*/ 0 h 335351"/>
              <a:gd name="connsiteX20" fmla="*/ 472572 w 472572"/>
              <a:gd name="connsiteY20" fmla="*/ 112859 h 335351"/>
              <a:gd name="connsiteX21" fmla="*/ 443240 w 472572"/>
              <a:gd name="connsiteY21" fmla="*/ 140479 h 335351"/>
              <a:gd name="connsiteX22" fmla="*/ 236286 w 472572"/>
              <a:gd name="connsiteY22" fmla="*/ 40387 h 335351"/>
              <a:gd name="connsiteX23" fmla="*/ 29332 w 472572"/>
              <a:gd name="connsiteY23" fmla="*/ 140479 h 335351"/>
              <a:gd name="connsiteX24" fmla="*/ 0 w 472572"/>
              <a:gd name="connsiteY24" fmla="*/ 112859 h 335351"/>
              <a:gd name="connsiteX25" fmla="*/ 236286 w 472572"/>
              <a:gd name="connsiteY25" fmla="*/ 0 h 33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2572" h="335351">
                <a:moveTo>
                  <a:pt x="236286" y="238384"/>
                </a:moveTo>
                <a:cubicBezTo>
                  <a:pt x="263564" y="238384"/>
                  <a:pt x="287156" y="254165"/>
                  <a:pt x="297849" y="277381"/>
                </a:cubicBezTo>
                <a:lnTo>
                  <a:pt x="236286" y="335351"/>
                </a:lnTo>
                <a:lnTo>
                  <a:pt x="174722" y="277381"/>
                </a:lnTo>
                <a:cubicBezTo>
                  <a:pt x="185416" y="254165"/>
                  <a:pt x="209008" y="238384"/>
                  <a:pt x="236286" y="238384"/>
                </a:cubicBezTo>
                <a:close/>
                <a:moveTo>
                  <a:pt x="236286" y="153779"/>
                </a:moveTo>
                <a:cubicBezTo>
                  <a:pt x="287723" y="153779"/>
                  <a:pt x="333263" y="179027"/>
                  <a:pt x="360886" y="218025"/>
                </a:cubicBezTo>
                <a:lnTo>
                  <a:pt x="331907" y="245311"/>
                </a:lnTo>
                <a:cubicBezTo>
                  <a:pt x="311651" y="213977"/>
                  <a:pt x="276380" y="193327"/>
                  <a:pt x="236286" y="193327"/>
                </a:cubicBezTo>
                <a:cubicBezTo>
                  <a:pt x="196191" y="193327"/>
                  <a:pt x="160920" y="213977"/>
                  <a:pt x="140664" y="245311"/>
                </a:cubicBezTo>
                <a:lnTo>
                  <a:pt x="111686" y="218025"/>
                </a:lnTo>
                <a:cubicBezTo>
                  <a:pt x="139308" y="179027"/>
                  <a:pt x="184848" y="153779"/>
                  <a:pt x="236286" y="153779"/>
                </a:cubicBezTo>
                <a:close/>
                <a:moveTo>
                  <a:pt x="236285" y="72334"/>
                </a:moveTo>
                <a:cubicBezTo>
                  <a:pt x="311099" y="72334"/>
                  <a:pt x="377756" y="107256"/>
                  <a:pt x="420037" y="162327"/>
                </a:cubicBezTo>
                <a:lnTo>
                  <a:pt x="389766" y="190830"/>
                </a:lnTo>
                <a:cubicBezTo>
                  <a:pt x="354994" y="143968"/>
                  <a:pt x="299138" y="114013"/>
                  <a:pt x="236285" y="114013"/>
                </a:cubicBezTo>
                <a:cubicBezTo>
                  <a:pt x="173433" y="114013"/>
                  <a:pt x="117576" y="143967"/>
                  <a:pt x="82804" y="190829"/>
                </a:cubicBezTo>
                <a:lnTo>
                  <a:pt x="52534" y="162327"/>
                </a:lnTo>
                <a:cubicBezTo>
                  <a:pt x="94815" y="107256"/>
                  <a:pt x="161472" y="72334"/>
                  <a:pt x="236285" y="72334"/>
                </a:cubicBezTo>
                <a:close/>
                <a:moveTo>
                  <a:pt x="236286" y="0"/>
                </a:moveTo>
                <a:cubicBezTo>
                  <a:pt x="331854" y="0"/>
                  <a:pt x="417244" y="43584"/>
                  <a:pt x="472572" y="112859"/>
                </a:cubicBezTo>
                <a:lnTo>
                  <a:pt x="443240" y="140479"/>
                </a:lnTo>
                <a:cubicBezTo>
                  <a:pt x="395198" y="79129"/>
                  <a:pt x="320266" y="40387"/>
                  <a:pt x="236286" y="40387"/>
                </a:cubicBezTo>
                <a:cubicBezTo>
                  <a:pt x="152305" y="40387"/>
                  <a:pt x="77373" y="79129"/>
                  <a:pt x="29332" y="140479"/>
                </a:cubicBezTo>
                <a:lnTo>
                  <a:pt x="0" y="112859"/>
                </a:lnTo>
                <a:cubicBezTo>
                  <a:pt x="55328" y="43584"/>
                  <a:pt x="140717" y="0"/>
                  <a:pt x="2362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6455" y="378372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如何查询国内农产品批发价格</a:t>
            </a:r>
            <a:endParaRPr lang="zh-CN" altLang="en-US" sz="4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IMG_6581.PNG"/>
          <p:cNvPicPr>
            <a:picLocks noChangeAspect="1"/>
          </p:cNvPicPr>
          <p:nvPr/>
        </p:nvPicPr>
        <p:blipFill>
          <a:blip r:embed="rId4" cstate="print"/>
          <a:srcRect t="26667" r="1639" b="17471"/>
          <a:stretch>
            <a:fillRect/>
          </a:stretch>
        </p:blipFill>
        <p:spPr>
          <a:xfrm>
            <a:off x="1865421" y="1466193"/>
            <a:ext cx="3794400" cy="3831021"/>
          </a:xfrm>
          <a:prstGeom prst="rect">
            <a:avLst/>
          </a:prstGeom>
        </p:spPr>
      </p:pic>
      <p:pic>
        <p:nvPicPr>
          <p:cNvPr id="10" name="图片 9" descr="IMG_6582.PNG"/>
          <p:cNvPicPr>
            <a:picLocks noChangeAspect="1"/>
          </p:cNvPicPr>
          <p:nvPr/>
        </p:nvPicPr>
        <p:blipFill>
          <a:blip r:embed="rId5" cstate="print"/>
          <a:srcRect t="26667" r="412" b="25287"/>
          <a:stretch>
            <a:fillRect/>
          </a:stretch>
        </p:blipFill>
        <p:spPr>
          <a:xfrm>
            <a:off x="6926152" y="2506717"/>
            <a:ext cx="3841696" cy="3294993"/>
          </a:xfrm>
          <a:prstGeom prst="rect">
            <a:avLst/>
          </a:prstGeom>
        </p:spPr>
      </p:pic>
      <p:pic>
        <p:nvPicPr>
          <p:cNvPr id="11" name="图片 10" descr="201307261428441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5576" y="3173885"/>
            <a:ext cx="1137600" cy="1137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3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42050" y="2137738"/>
            <a:ext cx="3697357" cy="21468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5889416" y="1199653"/>
            <a:ext cx="462618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ts val="2200"/>
              </a:lnSpc>
            </a:pP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</a:t>
            </a:r>
            <a:r>
              <a:rPr lang="en-US" altLang="zh-CN" sz="2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：打开中国农业信息网的主页面，点击主页链接中的“市场动态”，即可转到市场动态页面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Shape"/>
          <p:cNvSpPr/>
          <p:nvPr/>
        </p:nvSpPr>
        <p:spPr>
          <a:xfrm>
            <a:off x="8907117" y="4000301"/>
            <a:ext cx="409161" cy="290504"/>
          </a:xfrm>
          <a:custGeom>
            <a:avLst/>
            <a:gdLst>
              <a:gd name="connsiteX0" fmla="*/ 236286 w 472572"/>
              <a:gd name="connsiteY0" fmla="*/ 238384 h 335351"/>
              <a:gd name="connsiteX1" fmla="*/ 297849 w 472572"/>
              <a:gd name="connsiteY1" fmla="*/ 277381 h 335351"/>
              <a:gd name="connsiteX2" fmla="*/ 236286 w 472572"/>
              <a:gd name="connsiteY2" fmla="*/ 335351 h 335351"/>
              <a:gd name="connsiteX3" fmla="*/ 174722 w 472572"/>
              <a:gd name="connsiteY3" fmla="*/ 277381 h 335351"/>
              <a:gd name="connsiteX4" fmla="*/ 236286 w 472572"/>
              <a:gd name="connsiteY4" fmla="*/ 238384 h 335351"/>
              <a:gd name="connsiteX5" fmla="*/ 236286 w 472572"/>
              <a:gd name="connsiteY5" fmla="*/ 153779 h 335351"/>
              <a:gd name="connsiteX6" fmla="*/ 360886 w 472572"/>
              <a:gd name="connsiteY6" fmla="*/ 218025 h 335351"/>
              <a:gd name="connsiteX7" fmla="*/ 331907 w 472572"/>
              <a:gd name="connsiteY7" fmla="*/ 245311 h 335351"/>
              <a:gd name="connsiteX8" fmla="*/ 236286 w 472572"/>
              <a:gd name="connsiteY8" fmla="*/ 193327 h 335351"/>
              <a:gd name="connsiteX9" fmla="*/ 140664 w 472572"/>
              <a:gd name="connsiteY9" fmla="*/ 245311 h 335351"/>
              <a:gd name="connsiteX10" fmla="*/ 111686 w 472572"/>
              <a:gd name="connsiteY10" fmla="*/ 218025 h 335351"/>
              <a:gd name="connsiteX11" fmla="*/ 236286 w 472572"/>
              <a:gd name="connsiteY11" fmla="*/ 153779 h 335351"/>
              <a:gd name="connsiteX12" fmla="*/ 236285 w 472572"/>
              <a:gd name="connsiteY12" fmla="*/ 72334 h 335351"/>
              <a:gd name="connsiteX13" fmla="*/ 420037 w 472572"/>
              <a:gd name="connsiteY13" fmla="*/ 162327 h 335351"/>
              <a:gd name="connsiteX14" fmla="*/ 389766 w 472572"/>
              <a:gd name="connsiteY14" fmla="*/ 190830 h 335351"/>
              <a:gd name="connsiteX15" fmla="*/ 236285 w 472572"/>
              <a:gd name="connsiteY15" fmla="*/ 114013 h 335351"/>
              <a:gd name="connsiteX16" fmla="*/ 82804 w 472572"/>
              <a:gd name="connsiteY16" fmla="*/ 190829 h 335351"/>
              <a:gd name="connsiteX17" fmla="*/ 52534 w 472572"/>
              <a:gd name="connsiteY17" fmla="*/ 162327 h 335351"/>
              <a:gd name="connsiteX18" fmla="*/ 236285 w 472572"/>
              <a:gd name="connsiteY18" fmla="*/ 72334 h 335351"/>
              <a:gd name="connsiteX19" fmla="*/ 236286 w 472572"/>
              <a:gd name="connsiteY19" fmla="*/ 0 h 335351"/>
              <a:gd name="connsiteX20" fmla="*/ 472572 w 472572"/>
              <a:gd name="connsiteY20" fmla="*/ 112859 h 335351"/>
              <a:gd name="connsiteX21" fmla="*/ 443240 w 472572"/>
              <a:gd name="connsiteY21" fmla="*/ 140479 h 335351"/>
              <a:gd name="connsiteX22" fmla="*/ 236286 w 472572"/>
              <a:gd name="connsiteY22" fmla="*/ 40387 h 335351"/>
              <a:gd name="connsiteX23" fmla="*/ 29332 w 472572"/>
              <a:gd name="connsiteY23" fmla="*/ 140479 h 335351"/>
              <a:gd name="connsiteX24" fmla="*/ 0 w 472572"/>
              <a:gd name="connsiteY24" fmla="*/ 112859 h 335351"/>
              <a:gd name="connsiteX25" fmla="*/ 236286 w 472572"/>
              <a:gd name="connsiteY25" fmla="*/ 0 h 33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2572" h="335351">
                <a:moveTo>
                  <a:pt x="236286" y="238384"/>
                </a:moveTo>
                <a:cubicBezTo>
                  <a:pt x="263564" y="238384"/>
                  <a:pt x="287156" y="254165"/>
                  <a:pt x="297849" y="277381"/>
                </a:cubicBezTo>
                <a:lnTo>
                  <a:pt x="236286" y="335351"/>
                </a:lnTo>
                <a:lnTo>
                  <a:pt x="174722" y="277381"/>
                </a:lnTo>
                <a:cubicBezTo>
                  <a:pt x="185416" y="254165"/>
                  <a:pt x="209008" y="238384"/>
                  <a:pt x="236286" y="238384"/>
                </a:cubicBezTo>
                <a:close/>
                <a:moveTo>
                  <a:pt x="236286" y="153779"/>
                </a:moveTo>
                <a:cubicBezTo>
                  <a:pt x="287723" y="153779"/>
                  <a:pt x="333263" y="179027"/>
                  <a:pt x="360886" y="218025"/>
                </a:cubicBezTo>
                <a:lnTo>
                  <a:pt x="331907" y="245311"/>
                </a:lnTo>
                <a:cubicBezTo>
                  <a:pt x="311651" y="213977"/>
                  <a:pt x="276380" y="193327"/>
                  <a:pt x="236286" y="193327"/>
                </a:cubicBezTo>
                <a:cubicBezTo>
                  <a:pt x="196191" y="193327"/>
                  <a:pt x="160920" y="213977"/>
                  <a:pt x="140664" y="245311"/>
                </a:cubicBezTo>
                <a:lnTo>
                  <a:pt x="111686" y="218025"/>
                </a:lnTo>
                <a:cubicBezTo>
                  <a:pt x="139308" y="179027"/>
                  <a:pt x="184848" y="153779"/>
                  <a:pt x="236286" y="153779"/>
                </a:cubicBezTo>
                <a:close/>
                <a:moveTo>
                  <a:pt x="236285" y="72334"/>
                </a:moveTo>
                <a:cubicBezTo>
                  <a:pt x="311099" y="72334"/>
                  <a:pt x="377756" y="107256"/>
                  <a:pt x="420037" y="162327"/>
                </a:cubicBezTo>
                <a:lnTo>
                  <a:pt x="389766" y="190830"/>
                </a:lnTo>
                <a:cubicBezTo>
                  <a:pt x="354994" y="143968"/>
                  <a:pt x="299138" y="114013"/>
                  <a:pt x="236285" y="114013"/>
                </a:cubicBezTo>
                <a:cubicBezTo>
                  <a:pt x="173433" y="114013"/>
                  <a:pt x="117576" y="143967"/>
                  <a:pt x="82804" y="190829"/>
                </a:cubicBezTo>
                <a:lnTo>
                  <a:pt x="52534" y="162327"/>
                </a:lnTo>
                <a:cubicBezTo>
                  <a:pt x="94815" y="107256"/>
                  <a:pt x="161472" y="72334"/>
                  <a:pt x="236285" y="72334"/>
                </a:cubicBezTo>
                <a:close/>
                <a:moveTo>
                  <a:pt x="236286" y="0"/>
                </a:moveTo>
                <a:cubicBezTo>
                  <a:pt x="331854" y="0"/>
                  <a:pt x="417244" y="43584"/>
                  <a:pt x="472572" y="112859"/>
                </a:cubicBezTo>
                <a:lnTo>
                  <a:pt x="443240" y="140479"/>
                </a:lnTo>
                <a:cubicBezTo>
                  <a:pt x="395198" y="79129"/>
                  <a:pt x="320266" y="40387"/>
                  <a:pt x="236286" y="40387"/>
                </a:cubicBezTo>
                <a:cubicBezTo>
                  <a:pt x="152305" y="40387"/>
                  <a:pt x="77373" y="79129"/>
                  <a:pt x="29332" y="140479"/>
                </a:cubicBezTo>
                <a:lnTo>
                  <a:pt x="0" y="112859"/>
                </a:lnTo>
                <a:cubicBezTo>
                  <a:pt x="55328" y="43584"/>
                  <a:pt x="140717" y="0"/>
                  <a:pt x="2362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6455" y="378372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如何查询国内农产品批发价格</a:t>
            </a:r>
            <a:endParaRPr lang="zh-CN" altLang="en-US" sz="4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IMG_6583.PNG"/>
          <p:cNvPicPr>
            <a:picLocks noChangeAspect="1"/>
          </p:cNvPicPr>
          <p:nvPr/>
        </p:nvPicPr>
        <p:blipFill>
          <a:blip r:embed="rId4" cstate="print"/>
          <a:srcRect t="14943" r="2456" b="34253"/>
          <a:stretch>
            <a:fillRect/>
          </a:stretch>
        </p:blipFill>
        <p:spPr>
          <a:xfrm>
            <a:off x="6563545" y="2191408"/>
            <a:ext cx="3762868" cy="3484179"/>
          </a:xfrm>
          <a:prstGeom prst="rect">
            <a:avLst/>
          </a:prstGeom>
        </p:spPr>
      </p:pic>
      <p:pic>
        <p:nvPicPr>
          <p:cNvPr id="12" name="图片 11" descr="IMG_6584.PNG"/>
          <p:cNvPicPr>
            <a:picLocks noChangeAspect="1"/>
          </p:cNvPicPr>
          <p:nvPr/>
        </p:nvPicPr>
        <p:blipFill>
          <a:blip r:embed="rId5" cstate="print"/>
          <a:srcRect t="13793" r="3138" b="28276"/>
          <a:stretch>
            <a:fillRect/>
          </a:stretch>
        </p:blipFill>
        <p:spPr>
          <a:xfrm>
            <a:off x="1434498" y="1434662"/>
            <a:ext cx="3736592" cy="3972910"/>
          </a:xfrm>
          <a:prstGeom prst="rect">
            <a:avLst/>
          </a:prstGeom>
        </p:spPr>
      </p:pic>
      <p:sp>
        <p:nvSpPr>
          <p:cNvPr id="9" name="六边形 8"/>
          <p:cNvSpPr/>
          <p:nvPr/>
        </p:nvSpPr>
        <p:spPr>
          <a:xfrm>
            <a:off x="5094684" y="3832919"/>
            <a:ext cx="1490400" cy="1515600"/>
          </a:xfrm>
          <a:prstGeom prst="hexagon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27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13"/>
          <p:cNvGrpSpPr/>
          <p:nvPr/>
        </p:nvGrpSpPr>
        <p:grpSpPr>
          <a:xfrm>
            <a:off x="5401533" y="2232701"/>
            <a:ext cx="855260" cy="768037"/>
            <a:chOff x="6473588" y="2894853"/>
            <a:chExt cx="855260" cy="768037"/>
          </a:xfrm>
        </p:grpSpPr>
        <p:sp>
          <p:nvSpPr>
            <p:cNvPr id="15" name="任意多边形 14"/>
            <p:cNvSpPr/>
            <p:nvPr/>
          </p:nvSpPr>
          <p:spPr>
            <a:xfrm>
              <a:off x="6473588" y="2894853"/>
              <a:ext cx="855260" cy="768037"/>
            </a:xfrm>
            <a:custGeom>
              <a:avLst/>
              <a:gdLst>
                <a:gd name="connsiteX0" fmla="*/ 949445 w 3191647"/>
                <a:gd name="connsiteY0" fmla="*/ 0 h 2866152"/>
                <a:gd name="connsiteX1" fmla="*/ 2234352 w 3191647"/>
                <a:gd name="connsiteY1" fmla="*/ 0 h 2866152"/>
                <a:gd name="connsiteX2" fmla="*/ 2402131 w 3191647"/>
                <a:gd name="connsiteY2" fmla="*/ 51249 h 2866152"/>
                <a:gd name="connsiteX3" fmla="*/ 2409685 w 3191647"/>
                <a:gd name="connsiteY3" fmla="*/ 57482 h 2866152"/>
                <a:gd name="connsiteX4" fmla="*/ 2430115 w 3191647"/>
                <a:gd name="connsiteY4" fmla="*/ 70005 h 2866152"/>
                <a:gd name="connsiteX5" fmla="*/ 2508940 w 3191647"/>
                <a:gd name="connsiteY5" fmla="*/ 159371 h 2866152"/>
                <a:gd name="connsiteX6" fmla="*/ 3151394 w 3191647"/>
                <a:gd name="connsiteY6" fmla="*/ 1272133 h 2866152"/>
                <a:gd name="connsiteX7" fmla="*/ 3181372 w 3191647"/>
                <a:gd name="connsiteY7" fmla="*/ 1499841 h 2866152"/>
                <a:gd name="connsiteX8" fmla="*/ 3172981 w 3191647"/>
                <a:gd name="connsiteY8" fmla="*/ 1522315 h 2866152"/>
                <a:gd name="connsiteX9" fmla="*/ 3170003 w 3191647"/>
                <a:gd name="connsiteY9" fmla="*/ 1535472 h 2866152"/>
                <a:gd name="connsiteX10" fmla="*/ 3145044 w 3191647"/>
                <a:gd name="connsiteY10" fmla="*/ 1590895 h 2866152"/>
                <a:gd name="connsiteX11" fmla="*/ 2502590 w 3191647"/>
                <a:gd name="connsiteY11" fmla="*/ 2703657 h 2866152"/>
                <a:gd name="connsiteX12" fmla="*/ 2488794 w 3191647"/>
                <a:gd name="connsiteY12" fmla="*/ 2722817 h 2866152"/>
                <a:gd name="connsiteX13" fmla="*/ 2482806 w 3191647"/>
                <a:gd name="connsiteY13" fmla="*/ 2733849 h 2866152"/>
                <a:gd name="connsiteX14" fmla="*/ 2467439 w 3191647"/>
                <a:gd name="connsiteY14" fmla="*/ 2752474 h 2866152"/>
                <a:gd name="connsiteX15" fmla="*/ 2467072 w 3191647"/>
                <a:gd name="connsiteY15" fmla="*/ 2752984 h 2866152"/>
                <a:gd name="connsiteX16" fmla="*/ 2466846 w 3191647"/>
                <a:gd name="connsiteY16" fmla="*/ 2753192 h 2866152"/>
                <a:gd name="connsiteX17" fmla="*/ 2446163 w 3191647"/>
                <a:gd name="connsiteY17" fmla="*/ 2778260 h 2866152"/>
                <a:gd name="connsiteX18" fmla="*/ 2233973 w 3191647"/>
                <a:gd name="connsiteY18" fmla="*/ 2866152 h 2866152"/>
                <a:gd name="connsiteX19" fmla="*/ 949066 w 3191647"/>
                <a:gd name="connsiteY19" fmla="*/ 2866152 h 2866152"/>
                <a:gd name="connsiteX20" fmla="*/ 700233 w 3191647"/>
                <a:gd name="connsiteY20" fmla="*/ 2733849 h 2866152"/>
                <a:gd name="connsiteX21" fmla="*/ 689623 w 3191647"/>
                <a:gd name="connsiteY21" fmla="*/ 2714300 h 2866152"/>
                <a:gd name="connsiteX22" fmla="*/ 681960 w 3191647"/>
                <a:gd name="connsiteY22" fmla="*/ 2703658 h 2866152"/>
                <a:gd name="connsiteX23" fmla="*/ 39506 w 3191647"/>
                <a:gd name="connsiteY23" fmla="*/ 1590896 h 2866152"/>
                <a:gd name="connsiteX24" fmla="*/ 1526 w 3191647"/>
                <a:gd name="connsiteY24" fmla="*/ 1477948 h 2866152"/>
                <a:gd name="connsiteX25" fmla="*/ 720 w 3191647"/>
                <a:gd name="connsiteY25" fmla="*/ 1447354 h 2866152"/>
                <a:gd name="connsiteX26" fmla="*/ 0 w 3191647"/>
                <a:gd name="connsiteY26" fmla="*/ 1443059 h 2866152"/>
                <a:gd name="connsiteX27" fmla="*/ 303 w 3191647"/>
                <a:gd name="connsiteY27" fmla="*/ 1431516 h 2866152"/>
                <a:gd name="connsiteX28" fmla="*/ 0 w 3191647"/>
                <a:gd name="connsiteY28" fmla="*/ 1419970 h 2866152"/>
                <a:gd name="connsiteX29" fmla="*/ 720 w 3191647"/>
                <a:gd name="connsiteY29" fmla="*/ 1415675 h 2866152"/>
                <a:gd name="connsiteX30" fmla="*/ 1526 w 3191647"/>
                <a:gd name="connsiteY30" fmla="*/ 1385081 h 2866152"/>
                <a:gd name="connsiteX31" fmla="*/ 39506 w 3191647"/>
                <a:gd name="connsiteY31" fmla="*/ 1272134 h 2866152"/>
                <a:gd name="connsiteX32" fmla="*/ 681960 w 3191647"/>
                <a:gd name="connsiteY32" fmla="*/ 159372 h 2866152"/>
                <a:gd name="connsiteX33" fmla="*/ 698045 w 3191647"/>
                <a:gd name="connsiteY33" fmla="*/ 137034 h 2866152"/>
                <a:gd name="connsiteX34" fmla="*/ 700612 w 3191647"/>
                <a:gd name="connsiteY34" fmla="*/ 132303 h 2866152"/>
                <a:gd name="connsiteX35" fmla="*/ 707202 w 3191647"/>
                <a:gd name="connsiteY35" fmla="*/ 124316 h 2866152"/>
                <a:gd name="connsiteX36" fmla="*/ 717478 w 3191647"/>
                <a:gd name="connsiteY36" fmla="*/ 110046 h 2866152"/>
                <a:gd name="connsiteX37" fmla="*/ 723796 w 3191647"/>
                <a:gd name="connsiteY37" fmla="*/ 104204 h 2866152"/>
                <a:gd name="connsiteX38" fmla="*/ 737255 w 3191647"/>
                <a:gd name="connsiteY38" fmla="*/ 87892 h 2866152"/>
                <a:gd name="connsiteX39" fmla="*/ 949445 w 3191647"/>
                <a:gd name="connsiteY39" fmla="*/ 0 h 28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91647" h="2866152">
                  <a:moveTo>
                    <a:pt x="949445" y="0"/>
                  </a:moveTo>
                  <a:lnTo>
                    <a:pt x="2234352" y="0"/>
                  </a:lnTo>
                  <a:cubicBezTo>
                    <a:pt x="2296501" y="0"/>
                    <a:pt x="2354237" y="18893"/>
                    <a:pt x="2402131" y="51249"/>
                  </a:cubicBezTo>
                  <a:lnTo>
                    <a:pt x="2409685" y="57482"/>
                  </a:lnTo>
                  <a:lnTo>
                    <a:pt x="2430115" y="70005"/>
                  </a:lnTo>
                  <a:cubicBezTo>
                    <a:pt x="2461216" y="93504"/>
                    <a:pt x="2488224" y="123489"/>
                    <a:pt x="2508940" y="159371"/>
                  </a:cubicBezTo>
                  <a:lnTo>
                    <a:pt x="3151394" y="1272133"/>
                  </a:lnTo>
                  <a:cubicBezTo>
                    <a:pt x="3192826" y="1343897"/>
                    <a:pt x="3201249" y="1425660"/>
                    <a:pt x="3181372" y="1499841"/>
                  </a:cubicBezTo>
                  <a:lnTo>
                    <a:pt x="3172981" y="1522315"/>
                  </a:lnTo>
                  <a:lnTo>
                    <a:pt x="3170003" y="1535472"/>
                  </a:lnTo>
                  <a:cubicBezTo>
                    <a:pt x="3163697" y="1554388"/>
                    <a:pt x="3155402" y="1572954"/>
                    <a:pt x="3145044" y="1590895"/>
                  </a:cubicBezTo>
                  <a:lnTo>
                    <a:pt x="2502590" y="2703657"/>
                  </a:lnTo>
                  <a:lnTo>
                    <a:pt x="2488794" y="2722817"/>
                  </a:lnTo>
                  <a:lnTo>
                    <a:pt x="2482806" y="2733849"/>
                  </a:lnTo>
                  <a:lnTo>
                    <a:pt x="2467439" y="2752474"/>
                  </a:lnTo>
                  <a:lnTo>
                    <a:pt x="2467072" y="2752984"/>
                  </a:lnTo>
                  <a:lnTo>
                    <a:pt x="2466846" y="2753192"/>
                  </a:lnTo>
                  <a:lnTo>
                    <a:pt x="2446163" y="2778260"/>
                  </a:lnTo>
                  <a:cubicBezTo>
                    <a:pt x="2391859" y="2832565"/>
                    <a:pt x="2316839" y="2866152"/>
                    <a:pt x="2233973" y="2866152"/>
                  </a:cubicBezTo>
                  <a:lnTo>
                    <a:pt x="949066" y="2866152"/>
                  </a:lnTo>
                  <a:cubicBezTo>
                    <a:pt x="845484" y="2866152"/>
                    <a:pt x="754160" y="2813671"/>
                    <a:pt x="700233" y="2733849"/>
                  </a:cubicBezTo>
                  <a:lnTo>
                    <a:pt x="689623" y="2714300"/>
                  </a:lnTo>
                  <a:lnTo>
                    <a:pt x="681960" y="2703658"/>
                  </a:lnTo>
                  <a:lnTo>
                    <a:pt x="39506" y="1590896"/>
                  </a:lnTo>
                  <a:cubicBezTo>
                    <a:pt x="18789" y="1555014"/>
                    <a:pt x="6326" y="1516632"/>
                    <a:pt x="1526" y="1477948"/>
                  </a:cubicBezTo>
                  <a:lnTo>
                    <a:pt x="720" y="1447354"/>
                  </a:lnTo>
                  <a:lnTo>
                    <a:pt x="0" y="1443059"/>
                  </a:lnTo>
                  <a:lnTo>
                    <a:pt x="303" y="1431516"/>
                  </a:lnTo>
                  <a:lnTo>
                    <a:pt x="0" y="1419970"/>
                  </a:lnTo>
                  <a:lnTo>
                    <a:pt x="720" y="1415675"/>
                  </a:lnTo>
                  <a:lnTo>
                    <a:pt x="1526" y="1385081"/>
                  </a:lnTo>
                  <a:cubicBezTo>
                    <a:pt x="6326" y="1346398"/>
                    <a:pt x="18789" y="1308016"/>
                    <a:pt x="39506" y="1272134"/>
                  </a:cubicBezTo>
                  <a:lnTo>
                    <a:pt x="681960" y="159372"/>
                  </a:lnTo>
                  <a:lnTo>
                    <a:pt x="698045" y="137034"/>
                  </a:lnTo>
                  <a:lnTo>
                    <a:pt x="700612" y="132303"/>
                  </a:lnTo>
                  <a:lnTo>
                    <a:pt x="707202" y="124316"/>
                  </a:lnTo>
                  <a:lnTo>
                    <a:pt x="717478" y="110046"/>
                  </a:lnTo>
                  <a:lnTo>
                    <a:pt x="723796" y="104204"/>
                  </a:lnTo>
                  <a:lnTo>
                    <a:pt x="737255" y="87892"/>
                  </a:lnTo>
                  <a:cubicBezTo>
                    <a:pt x="791559" y="33588"/>
                    <a:pt x="866580" y="0"/>
                    <a:pt x="949445" y="0"/>
                  </a:cubicBezTo>
                  <a:close/>
                </a:path>
              </a:pathLst>
            </a:custGeom>
            <a:solidFill>
              <a:srgbClr val="00800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Segoe UI Light" panose="020B0502040204020203" pitchFamily="34" charset="0"/>
                <a:cs typeface="Segoe UI Light" panose="020B0502040204020203" pitchFamily="34" charset="0"/>
                <a:sym typeface="+mn-lt"/>
              </a:endParaRPr>
            </a:p>
          </p:txBody>
        </p:sp>
        <p:sp>
          <p:nvSpPr>
            <p:cNvPr id="17" name="KSO_Shape"/>
            <p:cNvSpPr/>
            <p:nvPr/>
          </p:nvSpPr>
          <p:spPr bwMode="auto">
            <a:xfrm>
              <a:off x="6656198" y="3111690"/>
              <a:ext cx="474200" cy="385549"/>
            </a:xfrm>
            <a:custGeom>
              <a:avLst/>
              <a:gdLst>
                <a:gd name="T0" fmla="*/ 651924 w 6442393"/>
                <a:gd name="T1" fmla="*/ 577512 h 5234968"/>
                <a:gd name="T2" fmla="*/ 900199 w 6442393"/>
                <a:gd name="T3" fmla="*/ 1116181 h 5234968"/>
                <a:gd name="T4" fmla="*/ 1148473 w 6442393"/>
                <a:gd name="T5" fmla="*/ 577512 h 5234968"/>
                <a:gd name="T6" fmla="*/ 900199 w 6442393"/>
                <a:gd name="T7" fmla="*/ 618930 h 5234968"/>
                <a:gd name="T8" fmla="*/ 1518895 w 6442393"/>
                <a:gd name="T9" fmla="*/ 516204 h 5234968"/>
                <a:gd name="T10" fmla="*/ 1270621 w 6442393"/>
                <a:gd name="T11" fmla="*/ 556920 h 5234968"/>
                <a:gd name="T12" fmla="*/ 1021879 w 6442393"/>
                <a:gd name="T13" fmla="*/ 1095823 h 5234968"/>
                <a:gd name="T14" fmla="*/ 281502 w 6442393"/>
                <a:gd name="T15" fmla="*/ 516204 h 5234968"/>
                <a:gd name="T16" fmla="*/ 778519 w 6442393"/>
                <a:gd name="T17" fmla="*/ 1095823 h 5234968"/>
                <a:gd name="T18" fmla="*/ 529776 w 6442393"/>
                <a:gd name="T19" fmla="*/ 556920 h 5234968"/>
                <a:gd name="T20" fmla="*/ 900199 w 6442393"/>
                <a:gd name="T21" fmla="*/ 253422 h 5234968"/>
                <a:gd name="T22" fmla="*/ 748098 w 6442393"/>
                <a:gd name="T23" fmla="*/ 481338 h 5234968"/>
                <a:gd name="T24" fmla="*/ 900199 w 6442393"/>
                <a:gd name="T25" fmla="*/ 506142 h 5234968"/>
                <a:gd name="T26" fmla="*/ 1052299 w 6442393"/>
                <a:gd name="T27" fmla="*/ 481338 h 5234968"/>
                <a:gd name="T28" fmla="*/ 1382473 w 6442393"/>
                <a:gd name="T29" fmla="*/ 209196 h 5234968"/>
                <a:gd name="T30" fmla="*/ 1237777 w 6442393"/>
                <a:gd name="T31" fmla="*/ 449966 h 5234968"/>
                <a:gd name="T32" fmla="*/ 1236274 w 6442393"/>
                <a:gd name="T33" fmla="*/ 450216 h 5234968"/>
                <a:gd name="T34" fmla="*/ 1236102 w 6442393"/>
                <a:gd name="T35" fmla="*/ 450216 h 5234968"/>
                <a:gd name="T36" fmla="*/ 1236105 w 6442393"/>
                <a:gd name="T37" fmla="*/ 450245 h 5234968"/>
                <a:gd name="T38" fmla="*/ 1236274 w 6442393"/>
                <a:gd name="T39" fmla="*/ 450216 h 5234968"/>
                <a:gd name="T40" fmla="*/ 1237627 w 6442393"/>
                <a:gd name="T41" fmla="*/ 450216 h 5234968"/>
                <a:gd name="T42" fmla="*/ 1237777 w 6442393"/>
                <a:gd name="T43" fmla="*/ 449966 h 5234968"/>
                <a:gd name="T44" fmla="*/ 1535509 w 6442393"/>
                <a:gd name="T45" fmla="*/ 400374 h 5234968"/>
                <a:gd name="T46" fmla="*/ 418158 w 6442393"/>
                <a:gd name="T47" fmla="*/ 209196 h 5234968"/>
                <a:gd name="T48" fmla="*/ 264888 w 6442393"/>
                <a:gd name="T49" fmla="*/ 400374 h 5234968"/>
                <a:gd name="T50" fmla="*/ 562361 w 6442393"/>
                <a:gd name="T51" fmla="*/ 449923 h 5234968"/>
                <a:gd name="T52" fmla="*/ 562536 w 6442393"/>
                <a:gd name="T53" fmla="*/ 450216 h 5234968"/>
                <a:gd name="T54" fmla="*/ 563962 w 6442393"/>
                <a:gd name="T55" fmla="*/ 450216 h 5234968"/>
                <a:gd name="T56" fmla="*/ 563956 w 6442393"/>
                <a:gd name="T57" fmla="*/ 450189 h 5234968"/>
                <a:gd name="T58" fmla="*/ 562361 w 6442393"/>
                <a:gd name="T59" fmla="*/ 449923 h 5234968"/>
                <a:gd name="T60" fmla="*/ 956592 w 6442393"/>
                <a:gd name="T61" fmla="*/ 168714 h 5234968"/>
                <a:gd name="T62" fmla="*/ 1134199 w 6442393"/>
                <a:gd name="T63" fmla="*/ 435240 h 5234968"/>
                <a:gd name="T64" fmla="*/ 1294021 w 6442393"/>
                <a:gd name="T65" fmla="*/ 168714 h 5234968"/>
                <a:gd name="T66" fmla="*/ 506610 w 6442393"/>
                <a:gd name="T67" fmla="*/ 168714 h 5234968"/>
                <a:gd name="T68" fmla="*/ 666432 w 6442393"/>
                <a:gd name="T69" fmla="*/ 435240 h 5234968"/>
                <a:gd name="T70" fmla="*/ 843805 w 6442393"/>
                <a:gd name="T71" fmla="*/ 168714 h 5234968"/>
                <a:gd name="T72" fmla="*/ 337428 w 6442393"/>
                <a:gd name="T73" fmla="*/ 0 h 5234968"/>
                <a:gd name="T74" fmla="*/ 1463203 w 6442393"/>
                <a:gd name="T75" fmla="*/ 0 h 5234968"/>
                <a:gd name="T76" fmla="*/ 1800397 w 6442393"/>
                <a:gd name="T77" fmla="*/ 450216 h 5234968"/>
                <a:gd name="T78" fmla="*/ 900199 w 6442393"/>
                <a:gd name="T79" fmla="*/ 1462969 h 5234968"/>
                <a:gd name="T80" fmla="*/ 0 w 6442393"/>
                <a:gd name="T81" fmla="*/ 450216 h 52349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42393" h="5234968">
                  <a:moveTo>
                    <a:pt x="2332793" y="2066523"/>
                  </a:moveTo>
                  <a:lnTo>
                    <a:pt x="3221197" y="3994050"/>
                  </a:lnTo>
                  <a:lnTo>
                    <a:pt x="4109600" y="2066523"/>
                  </a:lnTo>
                  <a:lnTo>
                    <a:pt x="3221197" y="2214730"/>
                  </a:lnTo>
                  <a:lnTo>
                    <a:pt x="2332793" y="2066523"/>
                  </a:lnTo>
                  <a:close/>
                  <a:moveTo>
                    <a:pt x="5435089" y="1847143"/>
                  </a:moveTo>
                  <a:lnTo>
                    <a:pt x="4546685" y="1992838"/>
                  </a:lnTo>
                  <a:lnTo>
                    <a:pt x="3656607" y="3921202"/>
                  </a:lnTo>
                  <a:lnTo>
                    <a:pt x="5435089" y="1847143"/>
                  </a:lnTo>
                  <a:close/>
                  <a:moveTo>
                    <a:pt x="1007304" y="1847143"/>
                  </a:moveTo>
                  <a:lnTo>
                    <a:pt x="2785787" y="3921202"/>
                  </a:lnTo>
                  <a:lnTo>
                    <a:pt x="1895708" y="1992838"/>
                  </a:lnTo>
                  <a:lnTo>
                    <a:pt x="1007304" y="1847143"/>
                  </a:lnTo>
                  <a:close/>
                  <a:moveTo>
                    <a:pt x="3221197" y="906825"/>
                  </a:moveTo>
                  <a:lnTo>
                    <a:pt x="2676934" y="1722382"/>
                  </a:lnTo>
                  <a:lnTo>
                    <a:pt x="3221197" y="1811138"/>
                  </a:lnTo>
                  <a:lnTo>
                    <a:pt x="3765459" y="1722382"/>
                  </a:lnTo>
                  <a:lnTo>
                    <a:pt x="3221197" y="906825"/>
                  </a:lnTo>
                  <a:close/>
                  <a:moveTo>
                    <a:pt x="4946927" y="748570"/>
                  </a:moveTo>
                  <a:lnTo>
                    <a:pt x="4429161" y="1610121"/>
                  </a:lnTo>
                  <a:lnTo>
                    <a:pt x="4423781" y="1611017"/>
                  </a:lnTo>
                  <a:lnTo>
                    <a:pt x="4423167" y="1611017"/>
                  </a:lnTo>
                  <a:lnTo>
                    <a:pt x="4423178" y="1611118"/>
                  </a:lnTo>
                  <a:lnTo>
                    <a:pt x="4423781" y="1611017"/>
                  </a:lnTo>
                  <a:lnTo>
                    <a:pt x="4428622" y="1611017"/>
                  </a:lnTo>
                  <a:lnTo>
                    <a:pt x="4429161" y="1610121"/>
                  </a:lnTo>
                  <a:lnTo>
                    <a:pt x="5494539" y="1432667"/>
                  </a:lnTo>
                  <a:lnTo>
                    <a:pt x="4946927" y="748570"/>
                  </a:lnTo>
                  <a:close/>
                  <a:moveTo>
                    <a:pt x="1496303" y="748570"/>
                  </a:moveTo>
                  <a:lnTo>
                    <a:pt x="947854" y="1432667"/>
                  </a:lnTo>
                  <a:lnTo>
                    <a:pt x="2012305" y="1609967"/>
                  </a:lnTo>
                  <a:lnTo>
                    <a:pt x="2012934" y="1611017"/>
                  </a:lnTo>
                  <a:lnTo>
                    <a:pt x="2018036" y="1611017"/>
                  </a:lnTo>
                  <a:lnTo>
                    <a:pt x="2018015" y="1610918"/>
                  </a:lnTo>
                  <a:lnTo>
                    <a:pt x="2012305" y="1609967"/>
                  </a:lnTo>
                  <a:lnTo>
                    <a:pt x="1496303" y="748570"/>
                  </a:lnTo>
                  <a:close/>
                  <a:moveTo>
                    <a:pt x="3422992" y="603713"/>
                  </a:moveTo>
                  <a:lnTo>
                    <a:pt x="4058524" y="1557428"/>
                  </a:lnTo>
                  <a:lnTo>
                    <a:pt x="4630418" y="603713"/>
                  </a:lnTo>
                  <a:lnTo>
                    <a:pt x="3422992" y="603713"/>
                  </a:lnTo>
                  <a:close/>
                  <a:moveTo>
                    <a:pt x="1812813" y="603713"/>
                  </a:moveTo>
                  <a:lnTo>
                    <a:pt x="2384707" y="1557428"/>
                  </a:lnTo>
                  <a:lnTo>
                    <a:pt x="3019401" y="603713"/>
                  </a:lnTo>
                  <a:lnTo>
                    <a:pt x="1812813" y="603713"/>
                  </a:lnTo>
                  <a:close/>
                  <a:moveTo>
                    <a:pt x="1207426" y="0"/>
                  </a:moveTo>
                  <a:lnTo>
                    <a:pt x="5235805" y="0"/>
                  </a:lnTo>
                  <a:lnTo>
                    <a:pt x="6442393" y="1611017"/>
                  </a:lnTo>
                  <a:lnTo>
                    <a:pt x="3221197" y="5234968"/>
                  </a:lnTo>
                  <a:lnTo>
                    <a:pt x="0" y="1611017"/>
                  </a:lnTo>
                  <a:lnTo>
                    <a:pt x="120742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3" grpId="0" animBg="1"/>
      <p:bldP spid="16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Shape"/>
          <p:cNvSpPr/>
          <p:nvPr/>
        </p:nvSpPr>
        <p:spPr bwMode="auto">
          <a:xfrm>
            <a:off x="3451181" y="3098036"/>
            <a:ext cx="480355" cy="454736"/>
          </a:xfrm>
          <a:custGeom>
            <a:avLst/>
            <a:gdLst>
              <a:gd name="T0" fmla="*/ 576551976 w 5778"/>
              <a:gd name="T1" fmla="*/ 0 h 5471"/>
              <a:gd name="T2" fmla="*/ 587313346 w 5778"/>
              <a:gd name="T3" fmla="*/ 1630345 h 5471"/>
              <a:gd name="T4" fmla="*/ 597313772 w 5778"/>
              <a:gd name="T5" fmla="*/ 5326145 h 5471"/>
              <a:gd name="T6" fmla="*/ 606227510 w 5778"/>
              <a:gd name="T7" fmla="*/ 10761067 h 5471"/>
              <a:gd name="T8" fmla="*/ 613836301 w 5778"/>
              <a:gd name="T9" fmla="*/ 17717886 h 5471"/>
              <a:gd name="T10" fmla="*/ 620141132 w 5778"/>
              <a:gd name="T11" fmla="*/ 26087495 h 5471"/>
              <a:gd name="T12" fmla="*/ 624815273 w 5778"/>
              <a:gd name="T13" fmla="*/ 35544220 h 5471"/>
              <a:gd name="T14" fmla="*/ 627424180 w 5778"/>
              <a:gd name="T15" fmla="*/ 45979283 h 5471"/>
              <a:gd name="T16" fmla="*/ 628076324 w 5778"/>
              <a:gd name="T17" fmla="*/ 382291463 h 5471"/>
              <a:gd name="T18" fmla="*/ 627424180 w 5778"/>
              <a:gd name="T19" fmla="*/ 390552294 h 5471"/>
              <a:gd name="T20" fmla="*/ 624815273 w 5778"/>
              <a:gd name="T21" fmla="*/ 400987358 h 5471"/>
              <a:gd name="T22" fmla="*/ 620141132 w 5778"/>
              <a:gd name="T23" fmla="*/ 410444083 h 5471"/>
              <a:gd name="T24" fmla="*/ 613836301 w 5778"/>
              <a:gd name="T25" fmla="*/ 418814021 h 5471"/>
              <a:gd name="T26" fmla="*/ 606227510 w 5778"/>
              <a:gd name="T27" fmla="*/ 425770511 h 5471"/>
              <a:gd name="T28" fmla="*/ 597313772 w 5778"/>
              <a:gd name="T29" fmla="*/ 431205433 h 5471"/>
              <a:gd name="T30" fmla="*/ 587313346 w 5778"/>
              <a:gd name="T31" fmla="*/ 434901233 h 5471"/>
              <a:gd name="T32" fmla="*/ 576551976 w 5778"/>
              <a:gd name="T33" fmla="*/ 436531907 h 5471"/>
              <a:gd name="T34" fmla="*/ 51633149 w 5778"/>
              <a:gd name="T35" fmla="*/ 436531907 h 5471"/>
              <a:gd name="T36" fmla="*/ 40871778 w 5778"/>
              <a:gd name="T37" fmla="*/ 434901233 h 5471"/>
              <a:gd name="T38" fmla="*/ 30871023 w 5778"/>
              <a:gd name="T39" fmla="*/ 431205433 h 5471"/>
              <a:gd name="T40" fmla="*/ 21957614 w 5778"/>
              <a:gd name="T41" fmla="*/ 425770511 h 5471"/>
              <a:gd name="T42" fmla="*/ 14131223 w 5778"/>
              <a:gd name="T43" fmla="*/ 418814021 h 5471"/>
              <a:gd name="T44" fmla="*/ 7826391 w 5778"/>
              <a:gd name="T45" fmla="*/ 410444083 h 5471"/>
              <a:gd name="T46" fmla="*/ 3369852 w 5778"/>
              <a:gd name="T47" fmla="*/ 400987358 h 5471"/>
              <a:gd name="T48" fmla="*/ 652144 w 5778"/>
              <a:gd name="T49" fmla="*/ 390552294 h 5471"/>
              <a:gd name="T50" fmla="*/ 0 w 5778"/>
              <a:gd name="T51" fmla="*/ 54240444 h 5471"/>
              <a:gd name="T52" fmla="*/ 652144 w 5778"/>
              <a:gd name="T53" fmla="*/ 45979283 h 5471"/>
              <a:gd name="T54" fmla="*/ 3369852 w 5778"/>
              <a:gd name="T55" fmla="*/ 35544220 h 5471"/>
              <a:gd name="T56" fmla="*/ 7826391 w 5778"/>
              <a:gd name="T57" fmla="*/ 26087495 h 5471"/>
              <a:gd name="T58" fmla="*/ 14131223 w 5778"/>
              <a:gd name="T59" fmla="*/ 17717886 h 5471"/>
              <a:gd name="T60" fmla="*/ 21957614 w 5778"/>
              <a:gd name="T61" fmla="*/ 10761067 h 5471"/>
              <a:gd name="T62" fmla="*/ 30871023 w 5778"/>
              <a:gd name="T63" fmla="*/ 5326145 h 5471"/>
              <a:gd name="T64" fmla="*/ 40871778 w 5778"/>
              <a:gd name="T65" fmla="*/ 1630345 h 5471"/>
              <a:gd name="T66" fmla="*/ 51633149 w 5778"/>
              <a:gd name="T67" fmla="*/ 0 h 5471"/>
              <a:gd name="T68" fmla="*/ 154355774 w 5778"/>
              <a:gd name="T69" fmla="*/ 556643094 h 5471"/>
              <a:gd name="T70" fmla="*/ 206749868 w 5778"/>
              <a:gd name="T71" fmla="*/ 548382263 h 5471"/>
              <a:gd name="T72" fmla="*/ 259143962 w 5778"/>
              <a:gd name="T73" fmla="*/ 543273344 h 5471"/>
              <a:gd name="T74" fmla="*/ 384150602 w 5778"/>
              <a:gd name="T75" fmla="*/ 543925679 h 5471"/>
              <a:gd name="T76" fmla="*/ 434370662 w 5778"/>
              <a:gd name="T77" fmla="*/ 549034269 h 5471"/>
              <a:gd name="T78" fmla="*/ 484699193 w 5778"/>
              <a:gd name="T79" fmla="*/ 556643094 h 5471"/>
              <a:gd name="T80" fmla="*/ 154355774 w 5778"/>
              <a:gd name="T81" fmla="*/ 556643094 h 5471"/>
              <a:gd name="T82" fmla="*/ 577856264 w 5778"/>
              <a:gd name="T83" fmla="*/ 339681647 h 5471"/>
              <a:gd name="T84" fmla="*/ 524049081 w 5778"/>
              <a:gd name="T85" fmla="*/ 365117135 h 5471"/>
              <a:gd name="T86" fmla="*/ 517309707 w 5778"/>
              <a:gd name="T87" fmla="*/ 366203922 h 5471"/>
              <a:gd name="T88" fmla="*/ 509700587 w 5778"/>
              <a:gd name="T89" fmla="*/ 370334502 h 5471"/>
              <a:gd name="T90" fmla="*/ 504156700 w 5778"/>
              <a:gd name="T91" fmla="*/ 376965318 h 5471"/>
              <a:gd name="T92" fmla="*/ 501548123 w 5778"/>
              <a:gd name="T93" fmla="*/ 385334927 h 5471"/>
              <a:gd name="T94" fmla="*/ 501874195 w 5778"/>
              <a:gd name="T95" fmla="*/ 392182969 h 5471"/>
              <a:gd name="T96" fmla="*/ 505243718 w 5778"/>
              <a:gd name="T97" fmla="*/ 400226574 h 5471"/>
              <a:gd name="T98" fmla="*/ 511439748 w 5778"/>
              <a:gd name="T99" fmla="*/ 406422280 h 5471"/>
              <a:gd name="T100" fmla="*/ 519483741 w 5778"/>
              <a:gd name="T101" fmla="*/ 409792077 h 5471"/>
              <a:gd name="T102" fmla="*/ 526331916 w 5778"/>
              <a:gd name="T103" fmla="*/ 410009302 h 5471"/>
              <a:gd name="T104" fmla="*/ 534701981 w 5778"/>
              <a:gd name="T105" fmla="*/ 407509396 h 5471"/>
              <a:gd name="T106" fmla="*/ 541441355 w 5778"/>
              <a:gd name="T107" fmla="*/ 402074474 h 5471"/>
              <a:gd name="T108" fmla="*/ 545572152 w 5778"/>
              <a:gd name="T109" fmla="*/ 394465649 h 5471"/>
              <a:gd name="T110" fmla="*/ 546659169 w 5778"/>
              <a:gd name="T111" fmla="*/ 387617608 h 5471"/>
              <a:gd name="T112" fmla="*/ 544811207 w 5778"/>
              <a:gd name="T113" fmla="*/ 378921666 h 5471"/>
              <a:gd name="T114" fmla="*/ 539919465 w 5778"/>
              <a:gd name="T115" fmla="*/ 371747622 h 5471"/>
              <a:gd name="T116" fmla="*/ 532854019 w 5778"/>
              <a:gd name="T117" fmla="*/ 366965035 h 5471"/>
              <a:gd name="T118" fmla="*/ 524049081 w 5778"/>
              <a:gd name="T119" fmla="*/ 365117135 h 547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778" h="5471">
                <a:moveTo>
                  <a:pt x="500" y="0"/>
                </a:moveTo>
                <a:lnTo>
                  <a:pt x="5278" y="0"/>
                </a:lnTo>
                <a:lnTo>
                  <a:pt x="5304" y="0"/>
                </a:lnTo>
                <a:lnTo>
                  <a:pt x="5328" y="2"/>
                </a:lnTo>
                <a:lnTo>
                  <a:pt x="5354" y="5"/>
                </a:lnTo>
                <a:lnTo>
                  <a:pt x="5379" y="10"/>
                </a:lnTo>
                <a:lnTo>
                  <a:pt x="5403" y="15"/>
                </a:lnTo>
                <a:lnTo>
                  <a:pt x="5427" y="22"/>
                </a:lnTo>
                <a:lnTo>
                  <a:pt x="5450" y="30"/>
                </a:lnTo>
                <a:lnTo>
                  <a:pt x="5472" y="39"/>
                </a:lnTo>
                <a:lnTo>
                  <a:pt x="5495" y="49"/>
                </a:lnTo>
                <a:lnTo>
                  <a:pt x="5516" y="60"/>
                </a:lnTo>
                <a:lnTo>
                  <a:pt x="5537" y="72"/>
                </a:lnTo>
                <a:lnTo>
                  <a:pt x="5557" y="85"/>
                </a:lnTo>
                <a:lnTo>
                  <a:pt x="5577" y="99"/>
                </a:lnTo>
                <a:lnTo>
                  <a:pt x="5596" y="113"/>
                </a:lnTo>
                <a:lnTo>
                  <a:pt x="5614" y="130"/>
                </a:lnTo>
                <a:lnTo>
                  <a:pt x="5631" y="146"/>
                </a:lnTo>
                <a:lnTo>
                  <a:pt x="5647" y="163"/>
                </a:lnTo>
                <a:lnTo>
                  <a:pt x="5663" y="181"/>
                </a:lnTo>
                <a:lnTo>
                  <a:pt x="5679" y="200"/>
                </a:lnTo>
                <a:lnTo>
                  <a:pt x="5692" y="220"/>
                </a:lnTo>
                <a:lnTo>
                  <a:pt x="5705" y="240"/>
                </a:lnTo>
                <a:lnTo>
                  <a:pt x="5718" y="261"/>
                </a:lnTo>
                <a:lnTo>
                  <a:pt x="5729" y="283"/>
                </a:lnTo>
                <a:lnTo>
                  <a:pt x="5739" y="305"/>
                </a:lnTo>
                <a:lnTo>
                  <a:pt x="5748" y="327"/>
                </a:lnTo>
                <a:lnTo>
                  <a:pt x="5755" y="351"/>
                </a:lnTo>
                <a:lnTo>
                  <a:pt x="5762" y="374"/>
                </a:lnTo>
                <a:lnTo>
                  <a:pt x="5768" y="399"/>
                </a:lnTo>
                <a:lnTo>
                  <a:pt x="5772" y="423"/>
                </a:lnTo>
                <a:lnTo>
                  <a:pt x="5775" y="448"/>
                </a:lnTo>
                <a:lnTo>
                  <a:pt x="5778" y="473"/>
                </a:lnTo>
                <a:lnTo>
                  <a:pt x="5778" y="499"/>
                </a:lnTo>
                <a:lnTo>
                  <a:pt x="5778" y="3517"/>
                </a:lnTo>
                <a:lnTo>
                  <a:pt x="5778" y="3543"/>
                </a:lnTo>
                <a:lnTo>
                  <a:pt x="5775" y="3568"/>
                </a:lnTo>
                <a:lnTo>
                  <a:pt x="5772" y="3593"/>
                </a:lnTo>
                <a:lnTo>
                  <a:pt x="5768" y="3617"/>
                </a:lnTo>
                <a:lnTo>
                  <a:pt x="5762" y="3642"/>
                </a:lnTo>
                <a:lnTo>
                  <a:pt x="5755" y="3665"/>
                </a:lnTo>
                <a:lnTo>
                  <a:pt x="5748" y="3689"/>
                </a:lnTo>
                <a:lnTo>
                  <a:pt x="5739" y="3711"/>
                </a:lnTo>
                <a:lnTo>
                  <a:pt x="5729" y="3733"/>
                </a:lnTo>
                <a:lnTo>
                  <a:pt x="5718" y="3754"/>
                </a:lnTo>
                <a:lnTo>
                  <a:pt x="5705" y="3776"/>
                </a:lnTo>
                <a:lnTo>
                  <a:pt x="5692" y="3796"/>
                </a:lnTo>
                <a:lnTo>
                  <a:pt x="5679" y="3816"/>
                </a:lnTo>
                <a:lnTo>
                  <a:pt x="5663" y="3835"/>
                </a:lnTo>
                <a:lnTo>
                  <a:pt x="5647" y="3853"/>
                </a:lnTo>
                <a:lnTo>
                  <a:pt x="5631" y="3870"/>
                </a:lnTo>
                <a:lnTo>
                  <a:pt x="5614" y="3887"/>
                </a:lnTo>
                <a:lnTo>
                  <a:pt x="5596" y="3903"/>
                </a:lnTo>
                <a:lnTo>
                  <a:pt x="5577" y="3917"/>
                </a:lnTo>
                <a:lnTo>
                  <a:pt x="5557" y="3932"/>
                </a:lnTo>
                <a:lnTo>
                  <a:pt x="5537" y="3944"/>
                </a:lnTo>
                <a:lnTo>
                  <a:pt x="5516" y="3956"/>
                </a:lnTo>
                <a:lnTo>
                  <a:pt x="5495" y="3967"/>
                </a:lnTo>
                <a:lnTo>
                  <a:pt x="5472" y="3977"/>
                </a:lnTo>
                <a:lnTo>
                  <a:pt x="5450" y="3986"/>
                </a:lnTo>
                <a:lnTo>
                  <a:pt x="5427" y="3994"/>
                </a:lnTo>
                <a:lnTo>
                  <a:pt x="5403" y="4001"/>
                </a:lnTo>
                <a:lnTo>
                  <a:pt x="5379" y="4006"/>
                </a:lnTo>
                <a:lnTo>
                  <a:pt x="5354" y="4011"/>
                </a:lnTo>
                <a:lnTo>
                  <a:pt x="5328" y="4014"/>
                </a:lnTo>
                <a:lnTo>
                  <a:pt x="5304" y="4016"/>
                </a:lnTo>
                <a:lnTo>
                  <a:pt x="5278" y="4016"/>
                </a:lnTo>
                <a:lnTo>
                  <a:pt x="500" y="4016"/>
                </a:lnTo>
                <a:lnTo>
                  <a:pt x="475" y="4016"/>
                </a:lnTo>
                <a:lnTo>
                  <a:pt x="449" y="4014"/>
                </a:lnTo>
                <a:lnTo>
                  <a:pt x="425" y="4011"/>
                </a:lnTo>
                <a:lnTo>
                  <a:pt x="400" y="4006"/>
                </a:lnTo>
                <a:lnTo>
                  <a:pt x="376" y="4001"/>
                </a:lnTo>
                <a:lnTo>
                  <a:pt x="352" y="3994"/>
                </a:lnTo>
                <a:lnTo>
                  <a:pt x="329" y="3986"/>
                </a:lnTo>
                <a:lnTo>
                  <a:pt x="305" y="3977"/>
                </a:lnTo>
                <a:lnTo>
                  <a:pt x="284" y="3967"/>
                </a:lnTo>
                <a:lnTo>
                  <a:pt x="262" y="3956"/>
                </a:lnTo>
                <a:lnTo>
                  <a:pt x="242" y="3944"/>
                </a:lnTo>
                <a:lnTo>
                  <a:pt x="221" y="3932"/>
                </a:lnTo>
                <a:lnTo>
                  <a:pt x="202" y="3917"/>
                </a:lnTo>
                <a:lnTo>
                  <a:pt x="183" y="3903"/>
                </a:lnTo>
                <a:lnTo>
                  <a:pt x="165" y="3887"/>
                </a:lnTo>
                <a:lnTo>
                  <a:pt x="147" y="3870"/>
                </a:lnTo>
                <a:lnTo>
                  <a:pt x="130" y="3853"/>
                </a:lnTo>
                <a:lnTo>
                  <a:pt x="115" y="3835"/>
                </a:lnTo>
                <a:lnTo>
                  <a:pt x="100" y="3816"/>
                </a:lnTo>
                <a:lnTo>
                  <a:pt x="86" y="3796"/>
                </a:lnTo>
                <a:lnTo>
                  <a:pt x="72" y="3776"/>
                </a:lnTo>
                <a:lnTo>
                  <a:pt x="61" y="3754"/>
                </a:lnTo>
                <a:lnTo>
                  <a:pt x="50" y="3733"/>
                </a:lnTo>
                <a:lnTo>
                  <a:pt x="40" y="3711"/>
                </a:lnTo>
                <a:lnTo>
                  <a:pt x="31" y="3689"/>
                </a:lnTo>
                <a:lnTo>
                  <a:pt x="22" y="3665"/>
                </a:lnTo>
                <a:lnTo>
                  <a:pt x="16" y="3642"/>
                </a:lnTo>
                <a:lnTo>
                  <a:pt x="10" y="3617"/>
                </a:lnTo>
                <a:lnTo>
                  <a:pt x="6" y="3593"/>
                </a:lnTo>
                <a:lnTo>
                  <a:pt x="3" y="3568"/>
                </a:lnTo>
                <a:lnTo>
                  <a:pt x="1" y="3543"/>
                </a:lnTo>
                <a:lnTo>
                  <a:pt x="0" y="3517"/>
                </a:lnTo>
                <a:lnTo>
                  <a:pt x="0" y="499"/>
                </a:lnTo>
                <a:lnTo>
                  <a:pt x="1" y="473"/>
                </a:lnTo>
                <a:lnTo>
                  <a:pt x="3" y="448"/>
                </a:lnTo>
                <a:lnTo>
                  <a:pt x="6" y="423"/>
                </a:lnTo>
                <a:lnTo>
                  <a:pt x="10" y="399"/>
                </a:lnTo>
                <a:lnTo>
                  <a:pt x="16" y="374"/>
                </a:lnTo>
                <a:lnTo>
                  <a:pt x="22" y="351"/>
                </a:lnTo>
                <a:lnTo>
                  <a:pt x="31" y="327"/>
                </a:lnTo>
                <a:lnTo>
                  <a:pt x="40" y="305"/>
                </a:lnTo>
                <a:lnTo>
                  <a:pt x="50" y="283"/>
                </a:lnTo>
                <a:lnTo>
                  <a:pt x="61" y="261"/>
                </a:lnTo>
                <a:lnTo>
                  <a:pt x="72" y="240"/>
                </a:lnTo>
                <a:lnTo>
                  <a:pt x="86" y="220"/>
                </a:lnTo>
                <a:lnTo>
                  <a:pt x="100" y="200"/>
                </a:lnTo>
                <a:lnTo>
                  <a:pt x="115" y="181"/>
                </a:lnTo>
                <a:lnTo>
                  <a:pt x="130" y="163"/>
                </a:lnTo>
                <a:lnTo>
                  <a:pt x="147" y="146"/>
                </a:lnTo>
                <a:lnTo>
                  <a:pt x="165" y="130"/>
                </a:lnTo>
                <a:lnTo>
                  <a:pt x="183" y="113"/>
                </a:lnTo>
                <a:lnTo>
                  <a:pt x="202" y="99"/>
                </a:lnTo>
                <a:lnTo>
                  <a:pt x="221" y="85"/>
                </a:lnTo>
                <a:lnTo>
                  <a:pt x="242" y="72"/>
                </a:lnTo>
                <a:lnTo>
                  <a:pt x="262" y="60"/>
                </a:lnTo>
                <a:lnTo>
                  <a:pt x="284" y="49"/>
                </a:lnTo>
                <a:lnTo>
                  <a:pt x="305" y="39"/>
                </a:lnTo>
                <a:lnTo>
                  <a:pt x="329" y="30"/>
                </a:lnTo>
                <a:lnTo>
                  <a:pt x="352" y="22"/>
                </a:lnTo>
                <a:lnTo>
                  <a:pt x="376" y="15"/>
                </a:lnTo>
                <a:lnTo>
                  <a:pt x="400" y="10"/>
                </a:lnTo>
                <a:lnTo>
                  <a:pt x="425" y="5"/>
                </a:lnTo>
                <a:lnTo>
                  <a:pt x="449" y="2"/>
                </a:lnTo>
                <a:lnTo>
                  <a:pt x="475" y="0"/>
                </a:lnTo>
                <a:lnTo>
                  <a:pt x="500" y="0"/>
                </a:lnTo>
                <a:close/>
                <a:moveTo>
                  <a:pt x="1420" y="5121"/>
                </a:moveTo>
                <a:lnTo>
                  <a:pt x="1420" y="5121"/>
                </a:lnTo>
                <a:lnTo>
                  <a:pt x="1541" y="5100"/>
                </a:lnTo>
                <a:lnTo>
                  <a:pt x="1661" y="5080"/>
                </a:lnTo>
                <a:lnTo>
                  <a:pt x="1781" y="5061"/>
                </a:lnTo>
                <a:lnTo>
                  <a:pt x="1902" y="5045"/>
                </a:lnTo>
                <a:lnTo>
                  <a:pt x="2022" y="5031"/>
                </a:lnTo>
                <a:lnTo>
                  <a:pt x="2144" y="5018"/>
                </a:lnTo>
                <a:lnTo>
                  <a:pt x="2264" y="5007"/>
                </a:lnTo>
                <a:lnTo>
                  <a:pt x="2384" y="4998"/>
                </a:lnTo>
                <a:lnTo>
                  <a:pt x="2384" y="4304"/>
                </a:lnTo>
                <a:lnTo>
                  <a:pt x="3534" y="4304"/>
                </a:lnTo>
                <a:lnTo>
                  <a:pt x="3534" y="5004"/>
                </a:lnTo>
                <a:lnTo>
                  <a:pt x="3650" y="5014"/>
                </a:lnTo>
                <a:lnTo>
                  <a:pt x="3766" y="5025"/>
                </a:lnTo>
                <a:lnTo>
                  <a:pt x="3880" y="5037"/>
                </a:lnTo>
                <a:lnTo>
                  <a:pt x="3996" y="5051"/>
                </a:lnTo>
                <a:lnTo>
                  <a:pt x="4112" y="5066"/>
                </a:lnTo>
                <a:lnTo>
                  <a:pt x="4227" y="5083"/>
                </a:lnTo>
                <a:lnTo>
                  <a:pt x="4343" y="5102"/>
                </a:lnTo>
                <a:lnTo>
                  <a:pt x="4459" y="5121"/>
                </a:lnTo>
                <a:lnTo>
                  <a:pt x="4459" y="5471"/>
                </a:lnTo>
                <a:lnTo>
                  <a:pt x="1420" y="5471"/>
                </a:lnTo>
                <a:lnTo>
                  <a:pt x="1420" y="5121"/>
                </a:lnTo>
                <a:close/>
                <a:moveTo>
                  <a:pt x="443" y="467"/>
                </a:moveTo>
                <a:lnTo>
                  <a:pt x="443" y="3125"/>
                </a:lnTo>
                <a:lnTo>
                  <a:pt x="5316" y="3125"/>
                </a:lnTo>
                <a:lnTo>
                  <a:pt x="5316" y="467"/>
                </a:lnTo>
                <a:lnTo>
                  <a:pt x="443" y="467"/>
                </a:lnTo>
                <a:close/>
                <a:moveTo>
                  <a:pt x="4821" y="3359"/>
                </a:moveTo>
                <a:lnTo>
                  <a:pt x="4821" y="3359"/>
                </a:lnTo>
                <a:lnTo>
                  <a:pt x="4800" y="3360"/>
                </a:lnTo>
                <a:lnTo>
                  <a:pt x="4779" y="3363"/>
                </a:lnTo>
                <a:lnTo>
                  <a:pt x="4759" y="3369"/>
                </a:lnTo>
                <a:lnTo>
                  <a:pt x="4740" y="3376"/>
                </a:lnTo>
                <a:lnTo>
                  <a:pt x="4722" y="3384"/>
                </a:lnTo>
                <a:lnTo>
                  <a:pt x="4705" y="3394"/>
                </a:lnTo>
                <a:lnTo>
                  <a:pt x="4689" y="3407"/>
                </a:lnTo>
                <a:lnTo>
                  <a:pt x="4674" y="3420"/>
                </a:lnTo>
                <a:lnTo>
                  <a:pt x="4661" y="3435"/>
                </a:lnTo>
                <a:lnTo>
                  <a:pt x="4648" y="3450"/>
                </a:lnTo>
                <a:lnTo>
                  <a:pt x="4638" y="3468"/>
                </a:lnTo>
                <a:lnTo>
                  <a:pt x="4630" y="3486"/>
                </a:lnTo>
                <a:lnTo>
                  <a:pt x="4623" y="3505"/>
                </a:lnTo>
                <a:lnTo>
                  <a:pt x="4617" y="3525"/>
                </a:lnTo>
                <a:lnTo>
                  <a:pt x="4614" y="3545"/>
                </a:lnTo>
                <a:lnTo>
                  <a:pt x="4613" y="3566"/>
                </a:lnTo>
                <a:lnTo>
                  <a:pt x="4614" y="3587"/>
                </a:lnTo>
                <a:lnTo>
                  <a:pt x="4617" y="3608"/>
                </a:lnTo>
                <a:lnTo>
                  <a:pt x="4623" y="3629"/>
                </a:lnTo>
                <a:lnTo>
                  <a:pt x="4630" y="3647"/>
                </a:lnTo>
                <a:lnTo>
                  <a:pt x="4638" y="3665"/>
                </a:lnTo>
                <a:lnTo>
                  <a:pt x="4648" y="3682"/>
                </a:lnTo>
                <a:lnTo>
                  <a:pt x="4661" y="3699"/>
                </a:lnTo>
                <a:lnTo>
                  <a:pt x="4674" y="3713"/>
                </a:lnTo>
                <a:lnTo>
                  <a:pt x="4689" y="3727"/>
                </a:lnTo>
                <a:lnTo>
                  <a:pt x="4705" y="3739"/>
                </a:lnTo>
                <a:lnTo>
                  <a:pt x="4722" y="3749"/>
                </a:lnTo>
                <a:lnTo>
                  <a:pt x="4740" y="3758"/>
                </a:lnTo>
                <a:lnTo>
                  <a:pt x="4759" y="3765"/>
                </a:lnTo>
                <a:lnTo>
                  <a:pt x="4779" y="3770"/>
                </a:lnTo>
                <a:lnTo>
                  <a:pt x="4800" y="3772"/>
                </a:lnTo>
                <a:lnTo>
                  <a:pt x="4821" y="3773"/>
                </a:lnTo>
                <a:lnTo>
                  <a:pt x="4842" y="3772"/>
                </a:lnTo>
                <a:lnTo>
                  <a:pt x="4863" y="3770"/>
                </a:lnTo>
                <a:lnTo>
                  <a:pt x="4883" y="3765"/>
                </a:lnTo>
                <a:lnTo>
                  <a:pt x="4902" y="3758"/>
                </a:lnTo>
                <a:lnTo>
                  <a:pt x="4919" y="3749"/>
                </a:lnTo>
                <a:lnTo>
                  <a:pt x="4937" y="3739"/>
                </a:lnTo>
                <a:lnTo>
                  <a:pt x="4953" y="3727"/>
                </a:lnTo>
                <a:lnTo>
                  <a:pt x="4967" y="3713"/>
                </a:lnTo>
                <a:lnTo>
                  <a:pt x="4981" y="3699"/>
                </a:lnTo>
                <a:lnTo>
                  <a:pt x="4993" y="3682"/>
                </a:lnTo>
                <a:lnTo>
                  <a:pt x="5003" y="3665"/>
                </a:lnTo>
                <a:lnTo>
                  <a:pt x="5012" y="3647"/>
                </a:lnTo>
                <a:lnTo>
                  <a:pt x="5019" y="3629"/>
                </a:lnTo>
                <a:lnTo>
                  <a:pt x="5024" y="3608"/>
                </a:lnTo>
                <a:lnTo>
                  <a:pt x="5027" y="3587"/>
                </a:lnTo>
                <a:lnTo>
                  <a:pt x="5029" y="3566"/>
                </a:lnTo>
                <a:lnTo>
                  <a:pt x="5027" y="3545"/>
                </a:lnTo>
                <a:lnTo>
                  <a:pt x="5024" y="3525"/>
                </a:lnTo>
                <a:lnTo>
                  <a:pt x="5019" y="3505"/>
                </a:lnTo>
                <a:lnTo>
                  <a:pt x="5012" y="3486"/>
                </a:lnTo>
                <a:lnTo>
                  <a:pt x="5003" y="3468"/>
                </a:lnTo>
                <a:lnTo>
                  <a:pt x="4993" y="3450"/>
                </a:lnTo>
                <a:lnTo>
                  <a:pt x="4981" y="3435"/>
                </a:lnTo>
                <a:lnTo>
                  <a:pt x="4967" y="3420"/>
                </a:lnTo>
                <a:lnTo>
                  <a:pt x="4953" y="3407"/>
                </a:lnTo>
                <a:lnTo>
                  <a:pt x="4937" y="3394"/>
                </a:lnTo>
                <a:lnTo>
                  <a:pt x="4919" y="3384"/>
                </a:lnTo>
                <a:lnTo>
                  <a:pt x="4902" y="3376"/>
                </a:lnTo>
                <a:lnTo>
                  <a:pt x="4883" y="3369"/>
                </a:lnTo>
                <a:lnTo>
                  <a:pt x="4863" y="3363"/>
                </a:lnTo>
                <a:lnTo>
                  <a:pt x="4842" y="3360"/>
                </a:lnTo>
                <a:lnTo>
                  <a:pt x="4821" y="33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612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3" name="KSO_Shape"/>
          <p:cNvSpPr/>
          <p:nvPr/>
        </p:nvSpPr>
        <p:spPr>
          <a:xfrm>
            <a:off x="1845914" y="4531057"/>
            <a:ext cx="553921" cy="553921"/>
          </a:xfrm>
          <a:custGeom>
            <a:avLst/>
            <a:gdLst>
              <a:gd name="connsiteX0" fmla="*/ 0 w 3134833"/>
              <a:gd name="connsiteY0" fmla="*/ 1567417 h 3134833"/>
              <a:gd name="connsiteX1" fmla="*/ 1567417 w 3134833"/>
              <a:gd name="connsiteY1" fmla="*/ 0 h 3134833"/>
              <a:gd name="connsiteX2" fmla="*/ 3134833 w 3134833"/>
              <a:gd name="connsiteY2" fmla="*/ 1567417 h 3134833"/>
              <a:gd name="connsiteX3" fmla="*/ 1567417 w 3134833"/>
              <a:gd name="connsiteY3" fmla="*/ 3134833 h 3134833"/>
              <a:gd name="connsiteX4" fmla="*/ 0 w 3134833"/>
              <a:gd name="connsiteY4" fmla="*/ 1567417 h 3134833"/>
              <a:gd name="connsiteX0-1" fmla="*/ 0 w 3134833"/>
              <a:gd name="connsiteY0-2" fmla="*/ 1567417 h 3134833"/>
              <a:gd name="connsiteX1-3" fmla="*/ 1567417 w 3134833"/>
              <a:gd name="connsiteY1-4" fmla="*/ 0 h 3134833"/>
              <a:gd name="connsiteX2-5" fmla="*/ 3134833 w 3134833"/>
              <a:gd name="connsiteY2-6" fmla="*/ 1567417 h 3134833"/>
              <a:gd name="connsiteX3-7" fmla="*/ 1567417 w 3134833"/>
              <a:gd name="connsiteY3-8" fmla="*/ 3134833 h 3134833"/>
              <a:gd name="connsiteX4-9" fmla="*/ 0 w 3134833"/>
              <a:gd name="connsiteY4-10" fmla="*/ 1567417 h 3134833"/>
              <a:gd name="connsiteX0-11" fmla="*/ 0 w 3134833"/>
              <a:gd name="connsiteY0-12" fmla="*/ 1567417 h 3134833"/>
              <a:gd name="connsiteX1-13" fmla="*/ 1567417 w 3134833"/>
              <a:gd name="connsiteY1-14" fmla="*/ 0 h 3134833"/>
              <a:gd name="connsiteX2-15" fmla="*/ 3134833 w 3134833"/>
              <a:gd name="connsiteY2-16" fmla="*/ 1567417 h 3134833"/>
              <a:gd name="connsiteX3-17" fmla="*/ 1567417 w 3134833"/>
              <a:gd name="connsiteY3-18" fmla="*/ 3134833 h 3134833"/>
              <a:gd name="connsiteX4-19" fmla="*/ 0 w 3134833"/>
              <a:gd name="connsiteY4-20" fmla="*/ 1567417 h 3134833"/>
              <a:gd name="connsiteX0-21" fmla="*/ 0 w 3134833"/>
              <a:gd name="connsiteY0-22" fmla="*/ 1567417 h 3134833"/>
              <a:gd name="connsiteX1-23" fmla="*/ 1567417 w 3134833"/>
              <a:gd name="connsiteY1-24" fmla="*/ 0 h 3134833"/>
              <a:gd name="connsiteX2-25" fmla="*/ 3134833 w 3134833"/>
              <a:gd name="connsiteY2-26" fmla="*/ 1567417 h 3134833"/>
              <a:gd name="connsiteX3-27" fmla="*/ 1567417 w 3134833"/>
              <a:gd name="connsiteY3-28" fmla="*/ 3134833 h 3134833"/>
              <a:gd name="connsiteX4-29" fmla="*/ 0 w 3134833"/>
              <a:gd name="connsiteY4-30" fmla="*/ 1567417 h 3134833"/>
              <a:gd name="connsiteX0-31" fmla="*/ 0 w 3134833"/>
              <a:gd name="connsiteY0-32" fmla="*/ 1567417 h 3134833"/>
              <a:gd name="connsiteX1-33" fmla="*/ 1567417 w 3134833"/>
              <a:gd name="connsiteY1-34" fmla="*/ 0 h 3134833"/>
              <a:gd name="connsiteX2-35" fmla="*/ 3134833 w 3134833"/>
              <a:gd name="connsiteY2-36" fmla="*/ 1567417 h 3134833"/>
              <a:gd name="connsiteX3-37" fmla="*/ 1567417 w 3134833"/>
              <a:gd name="connsiteY3-38" fmla="*/ 3134833 h 3134833"/>
              <a:gd name="connsiteX4-39" fmla="*/ 0 w 3134833"/>
              <a:gd name="connsiteY4-40" fmla="*/ 1567417 h 3134833"/>
              <a:gd name="connsiteX0-41" fmla="*/ 0 w 3134833"/>
              <a:gd name="connsiteY0-42" fmla="*/ 1567417 h 3134833"/>
              <a:gd name="connsiteX1-43" fmla="*/ 1567417 w 3134833"/>
              <a:gd name="connsiteY1-44" fmla="*/ 0 h 3134833"/>
              <a:gd name="connsiteX2-45" fmla="*/ 3134833 w 3134833"/>
              <a:gd name="connsiteY2-46" fmla="*/ 1567417 h 3134833"/>
              <a:gd name="connsiteX3-47" fmla="*/ 1567417 w 3134833"/>
              <a:gd name="connsiteY3-48" fmla="*/ 3134833 h 3134833"/>
              <a:gd name="connsiteX4-49" fmla="*/ 0 w 3134833"/>
              <a:gd name="connsiteY4-50" fmla="*/ 1567417 h 3134833"/>
              <a:gd name="connsiteX0-51" fmla="*/ 0 w 3134833"/>
              <a:gd name="connsiteY0-52" fmla="*/ 1567417 h 3134833"/>
              <a:gd name="connsiteX1-53" fmla="*/ 1567417 w 3134833"/>
              <a:gd name="connsiteY1-54" fmla="*/ 0 h 3134833"/>
              <a:gd name="connsiteX2-55" fmla="*/ 3134833 w 3134833"/>
              <a:gd name="connsiteY2-56" fmla="*/ 1567417 h 3134833"/>
              <a:gd name="connsiteX3-57" fmla="*/ 1567417 w 3134833"/>
              <a:gd name="connsiteY3-58" fmla="*/ 3134833 h 3134833"/>
              <a:gd name="connsiteX4-59" fmla="*/ 0 w 3134833"/>
              <a:gd name="connsiteY4-60" fmla="*/ 1567417 h 3134833"/>
              <a:gd name="connsiteX0-61" fmla="*/ 0 w 3134833"/>
              <a:gd name="connsiteY0-62" fmla="*/ 1567417 h 3134833"/>
              <a:gd name="connsiteX1-63" fmla="*/ 1567417 w 3134833"/>
              <a:gd name="connsiteY1-64" fmla="*/ 0 h 3134833"/>
              <a:gd name="connsiteX2-65" fmla="*/ 3134833 w 3134833"/>
              <a:gd name="connsiteY2-66" fmla="*/ 1567417 h 3134833"/>
              <a:gd name="connsiteX3-67" fmla="*/ 1567417 w 3134833"/>
              <a:gd name="connsiteY3-68" fmla="*/ 3134833 h 3134833"/>
              <a:gd name="connsiteX4-69" fmla="*/ 0 w 3134833"/>
              <a:gd name="connsiteY4-70" fmla="*/ 1567417 h 3134833"/>
              <a:gd name="connsiteX0-71" fmla="*/ 0 w 3134833"/>
              <a:gd name="connsiteY0-72" fmla="*/ 1567417 h 3134833"/>
              <a:gd name="connsiteX1-73" fmla="*/ 1567417 w 3134833"/>
              <a:gd name="connsiteY1-74" fmla="*/ 0 h 3134833"/>
              <a:gd name="connsiteX2-75" fmla="*/ 3134833 w 3134833"/>
              <a:gd name="connsiteY2-76" fmla="*/ 1567417 h 3134833"/>
              <a:gd name="connsiteX3-77" fmla="*/ 1567417 w 3134833"/>
              <a:gd name="connsiteY3-78" fmla="*/ 3134833 h 3134833"/>
              <a:gd name="connsiteX4-79" fmla="*/ 0 w 3134833"/>
              <a:gd name="connsiteY4-80" fmla="*/ 1567417 h 3134833"/>
              <a:gd name="connsiteX0-81" fmla="*/ 0 w 3134833"/>
              <a:gd name="connsiteY0-82" fmla="*/ 1567417 h 3134833"/>
              <a:gd name="connsiteX1-83" fmla="*/ 1567417 w 3134833"/>
              <a:gd name="connsiteY1-84" fmla="*/ 0 h 3134833"/>
              <a:gd name="connsiteX2-85" fmla="*/ 3134833 w 3134833"/>
              <a:gd name="connsiteY2-86" fmla="*/ 1567417 h 3134833"/>
              <a:gd name="connsiteX3-87" fmla="*/ 1567417 w 3134833"/>
              <a:gd name="connsiteY3-88" fmla="*/ 3134833 h 3134833"/>
              <a:gd name="connsiteX4-89" fmla="*/ 0 w 3134833"/>
              <a:gd name="connsiteY4-90" fmla="*/ 1567417 h 3134833"/>
              <a:gd name="connsiteX0-91" fmla="*/ 0 w 3134833"/>
              <a:gd name="connsiteY0-92" fmla="*/ 1567417 h 3134833"/>
              <a:gd name="connsiteX1-93" fmla="*/ 1567417 w 3134833"/>
              <a:gd name="connsiteY1-94" fmla="*/ 0 h 3134833"/>
              <a:gd name="connsiteX2-95" fmla="*/ 3134833 w 3134833"/>
              <a:gd name="connsiteY2-96" fmla="*/ 1567417 h 3134833"/>
              <a:gd name="connsiteX3-97" fmla="*/ 1567417 w 3134833"/>
              <a:gd name="connsiteY3-98" fmla="*/ 3134833 h 3134833"/>
              <a:gd name="connsiteX4-99" fmla="*/ 0 w 3134833"/>
              <a:gd name="connsiteY4-100" fmla="*/ 1567417 h 3134833"/>
              <a:gd name="connsiteX0-101" fmla="*/ 0 w 3134833"/>
              <a:gd name="connsiteY0-102" fmla="*/ 1567417 h 3134833"/>
              <a:gd name="connsiteX1-103" fmla="*/ 1567417 w 3134833"/>
              <a:gd name="connsiteY1-104" fmla="*/ 0 h 3134833"/>
              <a:gd name="connsiteX2-105" fmla="*/ 3134833 w 3134833"/>
              <a:gd name="connsiteY2-106" fmla="*/ 1567417 h 3134833"/>
              <a:gd name="connsiteX3-107" fmla="*/ 1567417 w 3134833"/>
              <a:gd name="connsiteY3-108" fmla="*/ 3134833 h 3134833"/>
              <a:gd name="connsiteX4-109" fmla="*/ 0 w 3134833"/>
              <a:gd name="connsiteY4-110" fmla="*/ 1567417 h 3134833"/>
              <a:gd name="connsiteX0-111" fmla="*/ 0 w 3134833"/>
              <a:gd name="connsiteY0-112" fmla="*/ 1567417 h 3134833"/>
              <a:gd name="connsiteX1-113" fmla="*/ 1567417 w 3134833"/>
              <a:gd name="connsiteY1-114" fmla="*/ 0 h 3134833"/>
              <a:gd name="connsiteX2-115" fmla="*/ 3134833 w 3134833"/>
              <a:gd name="connsiteY2-116" fmla="*/ 1567417 h 3134833"/>
              <a:gd name="connsiteX3-117" fmla="*/ 1567417 w 3134833"/>
              <a:gd name="connsiteY3-118" fmla="*/ 3134833 h 3134833"/>
              <a:gd name="connsiteX4-119" fmla="*/ 0 w 3134833"/>
              <a:gd name="connsiteY4-120" fmla="*/ 1567417 h 31348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34833" h="3134833">
                <a:moveTo>
                  <a:pt x="0" y="1567417"/>
                </a:moveTo>
                <a:cubicBezTo>
                  <a:pt x="1478" y="1151270"/>
                  <a:pt x="1215066" y="1476"/>
                  <a:pt x="1567417" y="0"/>
                </a:cubicBezTo>
                <a:cubicBezTo>
                  <a:pt x="1898504" y="1476"/>
                  <a:pt x="3133356" y="1098108"/>
                  <a:pt x="3134833" y="1567417"/>
                </a:cubicBezTo>
                <a:cubicBezTo>
                  <a:pt x="3133356" y="2015461"/>
                  <a:pt x="1951665" y="3122724"/>
                  <a:pt x="1567417" y="3134833"/>
                </a:cubicBezTo>
                <a:cubicBezTo>
                  <a:pt x="1119373" y="3133356"/>
                  <a:pt x="1477" y="1994196"/>
                  <a:pt x="0" y="1567417"/>
                </a:cubicBezTo>
                <a:close/>
              </a:path>
            </a:pathLst>
          </a:custGeom>
          <a:solidFill>
            <a:srgbClr val="008000"/>
          </a:solidFill>
          <a:ln w="63500" cmpd="thinThick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rgbClr val="FFFFFF"/>
                </a:solidFill>
              </a:rPr>
              <a:t>1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16" name="KSO_Shape"/>
          <p:cNvSpPr/>
          <p:nvPr/>
        </p:nvSpPr>
        <p:spPr>
          <a:xfrm>
            <a:off x="7211757" y="4888172"/>
            <a:ext cx="1331740" cy="1331740"/>
          </a:xfrm>
          <a:custGeom>
            <a:avLst/>
            <a:gdLst>
              <a:gd name="connsiteX0" fmla="*/ 0 w 3134833"/>
              <a:gd name="connsiteY0" fmla="*/ 1567417 h 3134833"/>
              <a:gd name="connsiteX1" fmla="*/ 1567417 w 3134833"/>
              <a:gd name="connsiteY1" fmla="*/ 0 h 3134833"/>
              <a:gd name="connsiteX2" fmla="*/ 3134833 w 3134833"/>
              <a:gd name="connsiteY2" fmla="*/ 1567417 h 3134833"/>
              <a:gd name="connsiteX3" fmla="*/ 1567417 w 3134833"/>
              <a:gd name="connsiteY3" fmla="*/ 3134833 h 3134833"/>
              <a:gd name="connsiteX4" fmla="*/ 0 w 3134833"/>
              <a:gd name="connsiteY4" fmla="*/ 1567417 h 3134833"/>
              <a:gd name="connsiteX0-1" fmla="*/ 0 w 3134833"/>
              <a:gd name="connsiteY0-2" fmla="*/ 1567417 h 3134833"/>
              <a:gd name="connsiteX1-3" fmla="*/ 1567417 w 3134833"/>
              <a:gd name="connsiteY1-4" fmla="*/ 0 h 3134833"/>
              <a:gd name="connsiteX2-5" fmla="*/ 3134833 w 3134833"/>
              <a:gd name="connsiteY2-6" fmla="*/ 1567417 h 3134833"/>
              <a:gd name="connsiteX3-7" fmla="*/ 1567417 w 3134833"/>
              <a:gd name="connsiteY3-8" fmla="*/ 3134833 h 3134833"/>
              <a:gd name="connsiteX4-9" fmla="*/ 0 w 3134833"/>
              <a:gd name="connsiteY4-10" fmla="*/ 1567417 h 3134833"/>
              <a:gd name="connsiteX0-11" fmla="*/ 0 w 3134833"/>
              <a:gd name="connsiteY0-12" fmla="*/ 1567417 h 3134833"/>
              <a:gd name="connsiteX1-13" fmla="*/ 1567417 w 3134833"/>
              <a:gd name="connsiteY1-14" fmla="*/ 0 h 3134833"/>
              <a:gd name="connsiteX2-15" fmla="*/ 3134833 w 3134833"/>
              <a:gd name="connsiteY2-16" fmla="*/ 1567417 h 3134833"/>
              <a:gd name="connsiteX3-17" fmla="*/ 1567417 w 3134833"/>
              <a:gd name="connsiteY3-18" fmla="*/ 3134833 h 3134833"/>
              <a:gd name="connsiteX4-19" fmla="*/ 0 w 3134833"/>
              <a:gd name="connsiteY4-20" fmla="*/ 1567417 h 3134833"/>
              <a:gd name="connsiteX0-21" fmla="*/ 0 w 3134833"/>
              <a:gd name="connsiteY0-22" fmla="*/ 1567417 h 3134833"/>
              <a:gd name="connsiteX1-23" fmla="*/ 1567417 w 3134833"/>
              <a:gd name="connsiteY1-24" fmla="*/ 0 h 3134833"/>
              <a:gd name="connsiteX2-25" fmla="*/ 3134833 w 3134833"/>
              <a:gd name="connsiteY2-26" fmla="*/ 1567417 h 3134833"/>
              <a:gd name="connsiteX3-27" fmla="*/ 1567417 w 3134833"/>
              <a:gd name="connsiteY3-28" fmla="*/ 3134833 h 3134833"/>
              <a:gd name="connsiteX4-29" fmla="*/ 0 w 3134833"/>
              <a:gd name="connsiteY4-30" fmla="*/ 1567417 h 3134833"/>
              <a:gd name="connsiteX0-31" fmla="*/ 0 w 3134833"/>
              <a:gd name="connsiteY0-32" fmla="*/ 1567417 h 3134833"/>
              <a:gd name="connsiteX1-33" fmla="*/ 1567417 w 3134833"/>
              <a:gd name="connsiteY1-34" fmla="*/ 0 h 3134833"/>
              <a:gd name="connsiteX2-35" fmla="*/ 3134833 w 3134833"/>
              <a:gd name="connsiteY2-36" fmla="*/ 1567417 h 3134833"/>
              <a:gd name="connsiteX3-37" fmla="*/ 1567417 w 3134833"/>
              <a:gd name="connsiteY3-38" fmla="*/ 3134833 h 3134833"/>
              <a:gd name="connsiteX4-39" fmla="*/ 0 w 3134833"/>
              <a:gd name="connsiteY4-40" fmla="*/ 1567417 h 3134833"/>
              <a:gd name="connsiteX0-41" fmla="*/ 0 w 3134833"/>
              <a:gd name="connsiteY0-42" fmla="*/ 1567417 h 3134833"/>
              <a:gd name="connsiteX1-43" fmla="*/ 1567417 w 3134833"/>
              <a:gd name="connsiteY1-44" fmla="*/ 0 h 3134833"/>
              <a:gd name="connsiteX2-45" fmla="*/ 3134833 w 3134833"/>
              <a:gd name="connsiteY2-46" fmla="*/ 1567417 h 3134833"/>
              <a:gd name="connsiteX3-47" fmla="*/ 1567417 w 3134833"/>
              <a:gd name="connsiteY3-48" fmla="*/ 3134833 h 3134833"/>
              <a:gd name="connsiteX4-49" fmla="*/ 0 w 3134833"/>
              <a:gd name="connsiteY4-50" fmla="*/ 1567417 h 3134833"/>
              <a:gd name="connsiteX0-51" fmla="*/ 0 w 3134833"/>
              <a:gd name="connsiteY0-52" fmla="*/ 1567417 h 3134833"/>
              <a:gd name="connsiteX1-53" fmla="*/ 1567417 w 3134833"/>
              <a:gd name="connsiteY1-54" fmla="*/ 0 h 3134833"/>
              <a:gd name="connsiteX2-55" fmla="*/ 3134833 w 3134833"/>
              <a:gd name="connsiteY2-56" fmla="*/ 1567417 h 3134833"/>
              <a:gd name="connsiteX3-57" fmla="*/ 1567417 w 3134833"/>
              <a:gd name="connsiteY3-58" fmla="*/ 3134833 h 3134833"/>
              <a:gd name="connsiteX4-59" fmla="*/ 0 w 3134833"/>
              <a:gd name="connsiteY4-60" fmla="*/ 1567417 h 3134833"/>
              <a:gd name="connsiteX0-61" fmla="*/ 0 w 3134833"/>
              <a:gd name="connsiteY0-62" fmla="*/ 1567417 h 3134833"/>
              <a:gd name="connsiteX1-63" fmla="*/ 1567417 w 3134833"/>
              <a:gd name="connsiteY1-64" fmla="*/ 0 h 3134833"/>
              <a:gd name="connsiteX2-65" fmla="*/ 3134833 w 3134833"/>
              <a:gd name="connsiteY2-66" fmla="*/ 1567417 h 3134833"/>
              <a:gd name="connsiteX3-67" fmla="*/ 1567417 w 3134833"/>
              <a:gd name="connsiteY3-68" fmla="*/ 3134833 h 3134833"/>
              <a:gd name="connsiteX4-69" fmla="*/ 0 w 3134833"/>
              <a:gd name="connsiteY4-70" fmla="*/ 1567417 h 3134833"/>
              <a:gd name="connsiteX0-71" fmla="*/ 0 w 3134833"/>
              <a:gd name="connsiteY0-72" fmla="*/ 1567417 h 3134833"/>
              <a:gd name="connsiteX1-73" fmla="*/ 1567417 w 3134833"/>
              <a:gd name="connsiteY1-74" fmla="*/ 0 h 3134833"/>
              <a:gd name="connsiteX2-75" fmla="*/ 3134833 w 3134833"/>
              <a:gd name="connsiteY2-76" fmla="*/ 1567417 h 3134833"/>
              <a:gd name="connsiteX3-77" fmla="*/ 1567417 w 3134833"/>
              <a:gd name="connsiteY3-78" fmla="*/ 3134833 h 3134833"/>
              <a:gd name="connsiteX4-79" fmla="*/ 0 w 3134833"/>
              <a:gd name="connsiteY4-80" fmla="*/ 1567417 h 3134833"/>
              <a:gd name="connsiteX0-81" fmla="*/ 0 w 3134833"/>
              <a:gd name="connsiteY0-82" fmla="*/ 1567417 h 3134833"/>
              <a:gd name="connsiteX1-83" fmla="*/ 1567417 w 3134833"/>
              <a:gd name="connsiteY1-84" fmla="*/ 0 h 3134833"/>
              <a:gd name="connsiteX2-85" fmla="*/ 3134833 w 3134833"/>
              <a:gd name="connsiteY2-86" fmla="*/ 1567417 h 3134833"/>
              <a:gd name="connsiteX3-87" fmla="*/ 1567417 w 3134833"/>
              <a:gd name="connsiteY3-88" fmla="*/ 3134833 h 3134833"/>
              <a:gd name="connsiteX4-89" fmla="*/ 0 w 3134833"/>
              <a:gd name="connsiteY4-90" fmla="*/ 1567417 h 3134833"/>
              <a:gd name="connsiteX0-91" fmla="*/ 0 w 3134833"/>
              <a:gd name="connsiteY0-92" fmla="*/ 1567417 h 3134833"/>
              <a:gd name="connsiteX1-93" fmla="*/ 1567417 w 3134833"/>
              <a:gd name="connsiteY1-94" fmla="*/ 0 h 3134833"/>
              <a:gd name="connsiteX2-95" fmla="*/ 3134833 w 3134833"/>
              <a:gd name="connsiteY2-96" fmla="*/ 1567417 h 3134833"/>
              <a:gd name="connsiteX3-97" fmla="*/ 1567417 w 3134833"/>
              <a:gd name="connsiteY3-98" fmla="*/ 3134833 h 3134833"/>
              <a:gd name="connsiteX4-99" fmla="*/ 0 w 3134833"/>
              <a:gd name="connsiteY4-100" fmla="*/ 1567417 h 3134833"/>
              <a:gd name="connsiteX0-101" fmla="*/ 0 w 3134833"/>
              <a:gd name="connsiteY0-102" fmla="*/ 1567417 h 3134833"/>
              <a:gd name="connsiteX1-103" fmla="*/ 1567417 w 3134833"/>
              <a:gd name="connsiteY1-104" fmla="*/ 0 h 3134833"/>
              <a:gd name="connsiteX2-105" fmla="*/ 3134833 w 3134833"/>
              <a:gd name="connsiteY2-106" fmla="*/ 1567417 h 3134833"/>
              <a:gd name="connsiteX3-107" fmla="*/ 1567417 w 3134833"/>
              <a:gd name="connsiteY3-108" fmla="*/ 3134833 h 3134833"/>
              <a:gd name="connsiteX4-109" fmla="*/ 0 w 3134833"/>
              <a:gd name="connsiteY4-110" fmla="*/ 1567417 h 3134833"/>
              <a:gd name="connsiteX0-111" fmla="*/ 0 w 3134833"/>
              <a:gd name="connsiteY0-112" fmla="*/ 1567417 h 3134833"/>
              <a:gd name="connsiteX1-113" fmla="*/ 1567417 w 3134833"/>
              <a:gd name="connsiteY1-114" fmla="*/ 0 h 3134833"/>
              <a:gd name="connsiteX2-115" fmla="*/ 3134833 w 3134833"/>
              <a:gd name="connsiteY2-116" fmla="*/ 1567417 h 3134833"/>
              <a:gd name="connsiteX3-117" fmla="*/ 1567417 w 3134833"/>
              <a:gd name="connsiteY3-118" fmla="*/ 3134833 h 3134833"/>
              <a:gd name="connsiteX4-119" fmla="*/ 0 w 3134833"/>
              <a:gd name="connsiteY4-120" fmla="*/ 1567417 h 31348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34833" h="3134833">
                <a:moveTo>
                  <a:pt x="0" y="1567417"/>
                </a:moveTo>
                <a:cubicBezTo>
                  <a:pt x="1478" y="1151270"/>
                  <a:pt x="1215066" y="1476"/>
                  <a:pt x="1567417" y="0"/>
                </a:cubicBezTo>
                <a:cubicBezTo>
                  <a:pt x="1898504" y="1476"/>
                  <a:pt x="3133356" y="1098108"/>
                  <a:pt x="3134833" y="1567417"/>
                </a:cubicBezTo>
                <a:cubicBezTo>
                  <a:pt x="3133356" y="2015461"/>
                  <a:pt x="1951665" y="3122724"/>
                  <a:pt x="1567417" y="3134833"/>
                </a:cubicBezTo>
                <a:cubicBezTo>
                  <a:pt x="1119373" y="3133356"/>
                  <a:pt x="1477" y="1994196"/>
                  <a:pt x="0" y="1567417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63500" cmpd="thinThick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85546" y="4840014"/>
            <a:ext cx="4099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步骤</a:t>
            </a:r>
            <a:r>
              <a:rPr lang="en-US" altLang="zh-CN" dirty="0" smtClean="0"/>
              <a:t>1</a:t>
            </a:r>
            <a:r>
              <a:rPr lang="zh-CN" altLang="en-US" dirty="0" smtClean="0"/>
              <a:t>：在</a:t>
            </a:r>
            <a:r>
              <a:rPr lang="en-US" altLang="zh-CN" dirty="0" smtClean="0"/>
              <a:t>IE</a:t>
            </a:r>
            <a:r>
              <a:rPr lang="zh-CN" altLang="en-US" dirty="0" smtClean="0"/>
              <a:t>地址栏中输入</a:t>
            </a:r>
            <a:r>
              <a:rPr lang="en-US" altLang="zh-CN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http://agri.gov.cn</a:t>
            </a:r>
            <a:r>
              <a:rPr lang="zh-CN" altLang="en-US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，打开中国农业信息网的主页面，在主页面左边的“服务平台”中，点击“一站通商机服务”</a:t>
            </a:r>
            <a:endParaRPr lang="zh-CN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718330" y="4398578"/>
            <a:ext cx="3247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进入“一站通商机服务”页面，找到“发布供求信息，点击登录入口的“注册”，按钮，进入通行证注册页面</a:t>
            </a:r>
            <a:endParaRPr lang="zh-CN" altLang="en-US" dirty="0"/>
          </a:p>
        </p:txBody>
      </p:sp>
      <p:pic>
        <p:nvPicPr>
          <p:cNvPr id="21" name="图片 20" descr="IMG_6585.PNG"/>
          <p:cNvPicPr>
            <a:picLocks noChangeAspect="1"/>
          </p:cNvPicPr>
          <p:nvPr/>
        </p:nvPicPr>
        <p:blipFill>
          <a:blip r:embed="rId6" cstate="print"/>
          <a:srcRect t="36552" r="6543" b="10575"/>
          <a:stretch>
            <a:fillRect/>
          </a:stretch>
        </p:blipFill>
        <p:spPr>
          <a:xfrm>
            <a:off x="2133435" y="819807"/>
            <a:ext cx="3605213" cy="3626069"/>
          </a:xfrm>
          <a:prstGeom prst="rect">
            <a:avLst/>
          </a:prstGeom>
        </p:spPr>
      </p:pic>
      <p:sp>
        <p:nvSpPr>
          <p:cNvPr id="22" name="KSO_Shape"/>
          <p:cNvSpPr/>
          <p:nvPr/>
        </p:nvSpPr>
        <p:spPr>
          <a:xfrm>
            <a:off x="6995983" y="4541567"/>
            <a:ext cx="553921" cy="553921"/>
          </a:xfrm>
          <a:custGeom>
            <a:avLst/>
            <a:gdLst>
              <a:gd name="connsiteX0" fmla="*/ 0 w 3134833"/>
              <a:gd name="connsiteY0" fmla="*/ 1567417 h 3134833"/>
              <a:gd name="connsiteX1" fmla="*/ 1567417 w 3134833"/>
              <a:gd name="connsiteY1" fmla="*/ 0 h 3134833"/>
              <a:gd name="connsiteX2" fmla="*/ 3134833 w 3134833"/>
              <a:gd name="connsiteY2" fmla="*/ 1567417 h 3134833"/>
              <a:gd name="connsiteX3" fmla="*/ 1567417 w 3134833"/>
              <a:gd name="connsiteY3" fmla="*/ 3134833 h 3134833"/>
              <a:gd name="connsiteX4" fmla="*/ 0 w 3134833"/>
              <a:gd name="connsiteY4" fmla="*/ 1567417 h 3134833"/>
              <a:gd name="connsiteX0-1" fmla="*/ 0 w 3134833"/>
              <a:gd name="connsiteY0-2" fmla="*/ 1567417 h 3134833"/>
              <a:gd name="connsiteX1-3" fmla="*/ 1567417 w 3134833"/>
              <a:gd name="connsiteY1-4" fmla="*/ 0 h 3134833"/>
              <a:gd name="connsiteX2-5" fmla="*/ 3134833 w 3134833"/>
              <a:gd name="connsiteY2-6" fmla="*/ 1567417 h 3134833"/>
              <a:gd name="connsiteX3-7" fmla="*/ 1567417 w 3134833"/>
              <a:gd name="connsiteY3-8" fmla="*/ 3134833 h 3134833"/>
              <a:gd name="connsiteX4-9" fmla="*/ 0 w 3134833"/>
              <a:gd name="connsiteY4-10" fmla="*/ 1567417 h 3134833"/>
              <a:gd name="connsiteX0-11" fmla="*/ 0 w 3134833"/>
              <a:gd name="connsiteY0-12" fmla="*/ 1567417 h 3134833"/>
              <a:gd name="connsiteX1-13" fmla="*/ 1567417 w 3134833"/>
              <a:gd name="connsiteY1-14" fmla="*/ 0 h 3134833"/>
              <a:gd name="connsiteX2-15" fmla="*/ 3134833 w 3134833"/>
              <a:gd name="connsiteY2-16" fmla="*/ 1567417 h 3134833"/>
              <a:gd name="connsiteX3-17" fmla="*/ 1567417 w 3134833"/>
              <a:gd name="connsiteY3-18" fmla="*/ 3134833 h 3134833"/>
              <a:gd name="connsiteX4-19" fmla="*/ 0 w 3134833"/>
              <a:gd name="connsiteY4-20" fmla="*/ 1567417 h 3134833"/>
              <a:gd name="connsiteX0-21" fmla="*/ 0 w 3134833"/>
              <a:gd name="connsiteY0-22" fmla="*/ 1567417 h 3134833"/>
              <a:gd name="connsiteX1-23" fmla="*/ 1567417 w 3134833"/>
              <a:gd name="connsiteY1-24" fmla="*/ 0 h 3134833"/>
              <a:gd name="connsiteX2-25" fmla="*/ 3134833 w 3134833"/>
              <a:gd name="connsiteY2-26" fmla="*/ 1567417 h 3134833"/>
              <a:gd name="connsiteX3-27" fmla="*/ 1567417 w 3134833"/>
              <a:gd name="connsiteY3-28" fmla="*/ 3134833 h 3134833"/>
              <a:gd name="connsiteX4-29" fmla="*/ 0 w 3134833"/>
              <a:gd name="connsiteY4-30" fmla="*/ 1567417 h 3134833"/>
              <a:gd name="connsiteX0-31" fmla="*/ 0 w 3134833"/>
              <a:gd name="connsiteY0-32" fmla="*/ 1567417 h 3134833"/>
              <a:gd name="connsiteX1-33" fmla="*/ 1567417 w 3134833"/>
              <a:gd name="connsiteY1-34" fmla="*/ 0 h 3134833"/>
              <a:gd name="connsiteX2-35" fmla="*/ 3134833 w 3134833"/>
              <a:gd name="connsiteY2-36" fmla="*/ 1567417 h 3134833"/>
              <a:gd name="connsiteX3-37" fmla="*/ 1567417 w 3134833"/>
              <a:gd name="connsiteY3-38" fmla="*/ 3134833 h 3134833"/>
              <a:gd name="connsiteX4-39" fmla="*/ 0 w 3134833"/>
              <a:gd name="connsiteY4-40" fmla="*/ 1567417 h 3134833"/>
              <a:gd name="connsiteX0-41" fmla="*/ 0 w 3134833"/>
              <a:gd name="connsiteY0-42" fmla="*/ 1567417 h 3134833"/>
              <a:gd name="connsiteX1-43" fmla="*/ 1567417 w 3134833"/>
              <a:gd name="connsiteY1-44" fmla="*/ 0 h 3134833"/>
              <a:gd name="connsiteX2-45" fmla="*/ 3134833 w 3134833"/>
              <a:gd name="connsiteY2-46" fmla="*/ 1567417 h 3134833"/>
              <a:gd name="connsiteX3-47" fmla="*/ 1567417 w 3134833"/>
              <a:gd name="connsiteY3-48" fmla="*/ 3134833 h 3134833"/>
              <a:gd name="connsiteX4-49" fmla="*/ 0 w 3134833"/>
              <a:gd name="connsiteY4-50" fmla="*/ 1567417 h 3134833"/>
              <a:gd name="connsiteX0-51" fmla="*/ 0 w 3134833"/>
              <a:gd name="connsiteY0-52" fmla="*/ 1567417 h 3134833"/>
              <a:gd name="connsiteX1-53" fmla="*/ 1567417 w 3134833"/>
              <a:gd name="connsiteY1-54" fmla="*/ 0 h 3134833"/>
              <a:gd name="connsiteX2-55" fmla="*/ 3134833 w 3134833"/>
              <a:gd name="connsiteY2-56" fmla="*/ 1567417 h 3134833"/>
              <a:gd name="connsiteX3-57" fmla="*/ 1567417 w 3134833"/>
              <a:gd name="connsiteY3-58" fmla="*/ 3134833 h 3134833"/>
              <a:gd name="connsiteX4-59" fmla="*/ 0 w 3134833"/>
              <a:gd name="connsiteY4-60" fmla="*/ 1567417 h 3134833"/>
              <a:gd name="connsiteX0-61" fmla="*/ 0 w 3134833"/>
              <a:gd name="connsiteY0-62" fmla="*/ 1567417 h 3134833"/>
              <a:gd name="connsiteX1-63" fmla="*/ 1567417 w 3134833"/>
              <a:gd name="connsiteY1-64" fmla="*/ 0 h 3134833"/>
              <a:gd name="connsiteX2-65" fmla="*/ 3134833 w 3134833"/>
              <a:gd name="connsiteY2-66" fmla="*/ 1567417 h 3134833"/>
              <a:gd name="connsiteX3-67" fmla="*/ 1567417 w 3134833"/>
              <a:gd name="connsiteY3-68" fmla="*/ 3134833 h 3134833"/>
              <a:gd name="connsiteX4-69" fmla="*/ 0 w 3134833"/>
              <a:gd name="connsiteY4-70" fmla="*/ 1567417 h 3134833"/>
              <a:gd name="connsiteX0-71" fmla="*/ 0 w 3134833"/>
              <a:gd name="connsiteY0-72" fmla="*/ 1567417 h 3134833"/>
              <a:gd name="connsiteX1-73" fmla="*/ 1567417 w 3134833"/>
              <a:gd name="connsiteY1-74" fmla="*/ 0 h 3134833"/>
              <a:gd name="connsiteX2-75" fmla="*/ 3134833 w 3134833"/>
              <a:gd name="connsiteY2-76" fmla="*/ 1567417 h 3134833"/>
              <a:gd name="connsiteX3-77" fmla="*/ 1567417 w 3134833"/>
              <a:gd name="connsiteY3-78" fmla="*/ 3134833 h 3134833"/>
              <a:gd name="connsiteX4-79" fmla="*/ 0 w 3134833"/>
              <a:gd name="connsiteY4-80" fmla="*/ 1567417 h 3134833"/>
              <a:gd name="connsiteX0-81" fmla="*/ 0 w 3134833"/>
              <a:gd name="connsiteY0-82" fmla="*/ 1567417 h 3134833"/>
              <a:gd name="connsiteX1-83" fmla="*/ 1567417 w 3134833"/>
              <a:gd name="connsiteY1-84" fmla="*/ 0 h 3134833"/>
              <a:gd name="connsiteX2-85" fmla="*/ 3134833 w 3134833"/>
              <a:gd name="connsiteY2-86" fmla="*/ 1567417 h 3134833"/>
              <a:gd name="connsiteX3-87" fmla="*/ 1567417 w 3134833"/>
              <a:gd name="connsiteY3-88" fmla="*/ 3134833 h 3134833"/>
              <a:gd name="connsiteX4-89" fmla="*/ 0 w 3134833"/>
              <a:gd name="connsiteY4-90" fmla="*/ 1567417 h 3134833"/>
              <a:gd name="connsiteX0-91" fmla="*/ 0 w 3134833"/>
              <a:gd name="connsiteY0-92" fmla="*/ 1567417 h 3134833"/>
              <a:gd name="connsiteX1-93" fmla="*/ 1567417 w 3134833"/>
              <a:gd name="connsiteY1-94" fmla="*/ 0 h 3134833"/>
              <a:gd name="connsiteX2-95" fmla="*/ 3134833 w 3134833"/>
              <a:gd name="connsiteY2-96" fmla="*/ 1567417 h 3134833"/>
              <a:gd name="connsiteX3-97" fmla="*/ 1567417 w 3134833"/>
              <a:gd name="connsiteY3-98" fmla="*/ 3134833 h 3134833"/>
              <a:gd name="connsiteX4-99" fmla="*/ 0 w 3134833"/>
              <a:gd name="connsiteY4-100" fmla="*/ 1567417 h 3134833"/>
              <a:gd name="connsiteX0-101" fmla="*/ 0 w 3134833"/>
              <a:gd name="connsiteY0-102" fmla="*/ 1567417 h 3134833"/>
              <a:gd name="connsiteX1-103" fmla="*/ 1567417 w 3134833"/>
              <a:gd name="connsiteY1-104" fmla="*/ 0 h 3134833"/>
              <a:gd name="connsiteX2-105" fmla="*/ 3134833 w 3134833"/>
              <a:gd name="connsiteY2-106" fmla="*/ 1567417 h 3134833"/>
              <a:gd name="connsiteX3-107" fmla="*/ 1567417 w 3134833"/>
              <a:gd name="connsiteY3-108" fmla="*/ 3134833 h 3134833"/>
              <a:gd name="connsiteX4-109" fmla="*/ 0 w 3134833"/>
              <a:gd name="connsiteY4-110" fmla="*/ 1567417 h 3134833"/>
              <a:gd name="connsiteX0-111" fmla="*/ 0 w 3134833"/>
              <a:gd name="connsiteY0-112" fmla="*/ 1567417 h 3134833"/>
              <a:gd name="connsiteX1-113" fmla="*/ 1567417 w 3134833"/>
              <a:gd name="connsiteY1-114" fmla="*/ 0 h 3134833"/>
              <a:gd name="connsiteX2-115" fmla="*/ 3134833 w 3134833"/>
              <a:gd name="connsiteY2-116" fmla="*/ 1567417 h 3134833"/>
              <a:gd name="connsiteX3-117" fmla="*/ 1567417 w 3134833"/>
              <a:gd name="connsiteY3-118" fmla="*/ 3134833 h 3134833"/>
              <a:gd name="connsiteX4-119" fmla="*/ 0 w 3134833"/>
              <a:gd name="connsiteY4-120" fmla="*/ 1567417 h 31348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34833" h="3134833">
                <a:moveTo>
                  <a:pt x="0" y="1567417"/>
                </a:moveTo>
                <a:cubicBezTo>
                  <a:pt x="1478" y="1151270"/>
                  <a:pt x="1215066" y="1476"/>
                  <a:pt x="1567417" y="0"/>
                </a:cubicBezTo>
                <a:cubicBezTo>
                  <a:pt x="1898504" y="1476"/>
                  <a:pt x="3133356" y="1098108"/>
                  <a:pt x="3134833" y="1567417"/>
                </a:cubicBezTo>
                <a:cubicBezTo>
                  <a:pt x="3133356" y="2015461"/>
                  <a:pt x="1951665" y="3122724"/>
                  <a:pt x="1567417" y="3134833"/>
                </a:cubicBezTo>
                <a:cubicBezTo>
                  <a:pt x="1119373" y="3133356"/>
                  <a:pt x="1477" y="1994196"/>
                  <a:pt x="0" y="1567417"/>
                </a:cubicBezTo>
                <a:close/>
              </a:path>
            </a:pathLst>
          </a:custGeom>
          <a:solidFill>
            <a:srgbClr val="008000"/>
          </a:solidFill>
          <a:ln w="63500" cmpd="thinThick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rgbClr val="FFFFFF"/>
                </a:solidFill>
              </a:rPr>
              <a:t>2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pic>
        <p:nvPicPr>
          <p:cNvPr id="23" name="图片 22" descr="IMG_6586.PNG"/>
          <p:cNvPicPr>
            <a:picLocks noChangeAspect="1"/>
          </p:cNvPicPr>
          <p:nvPr/>
        </p:nvPicPr>
        <p:blipFill>
          <a:blip r:embed="rId7" cstate="print"/>
          <a:srcRect t="31034" r="4500" b="25977"/>
          <a:stretch>
            <a:fillRect/>
          </a:stretch>
        </p:blipFill>
        <p:spPr>
          <a:xfrm>
            <a:off x="6894621" y="1072055"/>
            <a:ext cx="3684040" cy="294815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49972" y="189187"/>
            <a:ext cx="8392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如何注册中国农业信息网一站通账号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KSO_Shape"/>
          <p:cNvSpPr/>
          <p:nvPr/>
        </p:nvSpPr>
        <p:spPr bwMode="auto">
          <a:xfrm>
            <a:off x="5916802" y="2311968"/>
            <a:ext cx="358396" cy="431802"/>
          </a:xfrm>
          <a:custGeom>
            <a:avLst/>
            <a:gdLst>
              <a:gd name="T0" fmla="*/ 319185 w 2025650"/>
              <a:gd name="T1" fmla="*/ 1770637 h 2439988"/>
              <a:gd name="T2" fmla="*/ 352308 w 2025650"/>
              <a:gd name="T3" fmla="*/ 1555371 h 2439988"/>
              <a:gd name="T4" fmla="*/ 1125913 w 2025650"/>
              <a:gd name="T5" fmla="*/ 642208 h 2439988"/>
              <a:gd name="T6" fmla="*/ 112476 w 2025650"/>
              <a:gd name="T7" fmla="*/ 607744 h 2439988"/>
              <a:gd name="T8" fmla="*/ 191476 w 2025650"/>
              <a:gd name="T9" fmla="*/ 698559 h 2439988"/>
              <a:gd name="T10" fmla="*/ 1370687 w 2025650"/>
              <a:gd name="T11" fmla="*/ 553121 h 2439988"/>
              <a:gd name="T12" fmla="*/ 307318 w 2025650"/>
              <a:gd name="T13" fmla="*/ 53471 h 2439988"/>
              <a:gd name="T14" fmla="*/ 347172 w 2025650"/>
              <a:gd name="T15" fmla="*/ 153492 h 2439988"/>
              <a:gd name="T16" fmla="*/ 335658 w 2025650"/>
              <a:gd name="T17" fmla="*/ 264665 h 2439988"/>
              <a:gd name="T18" fmla="*/ 333001 w 2025650"/>
              <a:gd name="T19" fmla="*/ 383450 h 2439988"/>
              <a:gd name="T20" fmla="*/ 429360 w 2025650"/>
              <a:gd name="T21" fmla="*/ 504183 h 2439988"/>
              <a:gd name="T22" fmla="*/ 507650 w 2025650"/>
              <a:gd name="T23" fmla="*/ 362030 h 2439988"/>
              <a:gd name="T24" fmla="*/ 541836 w 2025650"/>
              <a:gd name="T25" fmla="*/ 304142 h 2439988"/>
              <a:gd name="T26" fmla="*/ 562205 w 2025650"/>
              <a:gd name="T27" fmla="*/ 333174 h 2439988"/>
              <a:gd name="T28" fmla="*/ 519341 w 2025650"/>
              <a:gd name="T29" fmla="*/ 411598 h 2439988"/>
              <a:gd name="T30" fmla="*/ 476652 w 2025650"/>
              <a:gd name="T31" fmla="*/ 616241 h 2439988"/>
              <a:gd name="T32" fmla="*/ 442998 w 2025650"/>
              <a:gd name="T33" fmla="*/ 769724 h 2439988"/>
              <a:gd name="T34" fmla="*/ 447249 w 2025650"/>
              <a:gd name="T35" fmla="*/ 1174231 h 2439988"/>
              <a:gd name="T36" fmla="*/ 478778 w 2025650"/>
              <a:gd name="T37" fmla="*/ 1724255 h 2439988"/>
              <a:gd name="T38" fmla="*/ 464431 w 2025650"/>
              <a:gd name="T39" fmla="*/ 1899512 h 2439988"/>
              <a:gd name="T40" fmla="*/ 286771 w 2025650"/>
              <a:gd name="T41" fmla="*/ 1820381 h 2439988"/>
              <a:gd name="T42" fmla="*/ 170043 w 2025650"/>
              <a:gd name="T43" fmla="*/ 1717174 h 2439988"/>
              <a:gd name="T44" fmla="*/ 228673 w 2025650"/>
              <a:gd name="T45" fmla="*/ 1268764 h 2439988"/>
              <a:gd name="T46" fmla="*/ 173763 w 2025650"/>
              <a:gd name="T47" fmla="*/ 870984 h 2439988"/>
              <a:gd name="T48" fmla="*/ 9565 w 2025650"/>
              <a:gd name="T49" fmla="*/ 629695 h 2439988"/>
              <a:gd name="T50" fmla="*/ 104329 w 2025650"/>
              <a:gd name="T51" fmla="*/ 385221 h 2439988"/>
              <a:gd name="T52" fmla="*/ 207240 w 2025650"/>
              <a:gd name="T53" fmla="*/ 266967 h 2439988"/>
              <a:gd name="T54" fmla="*/ 136566 w 2025650"/>
              <a:gd name="T55" fmla="*/ 164999 h 2439988"/>
              <a:gd name="T56" fmla="*/ 174295 w 2025650"/>
              <a:gd name="T57" fmla="*/ 75954 h 2439988"/>
              <a:gd name="T58" fmla="*/ 985487 w 2025650"/>
              <a:gd name="T59" fmla="*/ 74210 h 2439988"/>
              <a:gd name="T60" fmla="*/ 959135 w 2025650"/>
              <a:gd name="T61" fmla="*/ 282140 h 2439988"/>
              <a:gd name="T62" fmla="*/ 1073740 w 2025650"/>
              <a:gd name="T63" fmla="*/ 416568 h 2439988"/>
              <a:gd name="T64" fmla="*/ 1213282 w 2025650"/>
              <a:gd name="T65" fmla="*/ 263542 h 2439988"/>
              <a:gd name="T66" fmla="*/ 1155803 w 2025650"/>
              <a:gd name="T67" fmla="*/ 128938 h 2439988"/>
              <a:gd name="T68" fmla="*/ 1291631 w 2025650"/>
              <a:gd name="T69" fmla="*/ 33474 h 2439988"/>
              <a:gd name="T70" fmla="*/ 1311616 w 2025650"/>
              <a:gd name="T71" fmla="*/ 197303 h 2439988"/>
              <a:gd name="T72" fmla="*/ 1398985 w 2025650"/>
              <a:gd name="T73" fmla="*/ 316854 h 2439988"/>
              <a:gd name="T74" fmla="*/ 1419147 w 2025650"/>
              <a:gd name="T75" fmla="*/ 690560 h 2439988"/>
              <a:gd name="T76" fmla="*/ 1374932 w 2025650"/>
              <a:gd name="T77" fmla="*/ 758571 h 2439988"/>
              <a:gd name="T78" fmla="*/ 1471144 w 2025650"/>
              <a:gd name="T79" fmla="*/ 1362877 h 2439988"/>
              <a:gd name="T80" fmla="*/ 1579205 w 2025650"/>
              <a:gd name="T81" fmla="*/ 1830807 h 2439988"/>
              <a:gd name="T82" fmla="*/ 1463185 w 2025650"/>
              <a:gd name="T83" fmla="*/ 1820535 h 2439988"/>
              <a:gd name="T84" fmla="*/ 1321167 w 2025650"/>
              <a:gd name="T85" fmla="*/ 1653518 h 2439988"/>
              <a:gd name="T86" fmla="*/ 1209037 w 2025650"/>
              <a:gd name="T87" fmla="*/ 1041419 h 2439988"/>
              <a:gd name="T88" fmla="*/ 1208683 w 2025650"/>
              <a:gd name="T89" fmla="*/ 1694963 h 2439988"/>
              <a:gd name="T90" fmla="*/ 1140416 w 2025650"/>
              <a:gd name="T91" fmla="*/ 1835766 h 2439988"/>
              <a:gd name="T92" fmla="*/ 1052517 w 2025650"/>
              <a:gd name="T93" fmla="*/ 1755889 h 2439988"/>
              <a:gd name="T94" fmla="*/ 1076746 w 2025650"/>
              <a:gd name="T95" fmla="*/ 728285 h 2439988"/>
              <a:gd name="T96" fmla="*/ 992031 w 2025650"/>
              <a:gd name="T97" fmla="*/ 749184 h 2439988"/>
              <a:gd name="T98" fmla="*/ 959135 w 2025650"/>
              <a:gd name="T99" fmla="*/ 1032209 h 2439988"/>
              <a:gd name="T100" fmla="*/ 857440 w 2025650"/>
              <a:gd name="T101" fmla="*/ 1586393 h 2439988"/>
              <a:gd name="T102" fmla="*/ 946401 w 2025650"/>
              <a:gd name="T103" fmla="*/ 1760140 h 2439988"/>
              <a:gd name="T104" fmla="*/ 813403 w 2025650"/>
              <a:gd name="T105" fmla="*/ 1782810 h 2439988"/>
              <a:gd name="T106" fmla="*/ 768480 w 2025650"/>
              <a:gd name="T107" fmla="*/ 1543000 h 2439988"/>
              <a:gd name="T108" fmla="*/ 778561 w 2025650"/>
              <a:gd name="T109" fmla="*/ 1250765 h 2439988"/>
              <a:gd name="T110" fmla="*/ 718605 w 2025650"/>
              <a:gd name="T111" fmla="*/ 1721352 h 2439988"/>
              <a:gd name="T112" fmla="*/ 614612 w 2025650"/>
              <a:gd name="T113" fmla="*/ 1776965 h 2439988"/>
              <a:gd name="T114" fmla="*/ 618326 w 2025650"/>
              <a:gd name="T115" fmla="*/ 1452850 h 2439988"/>
              <a:gd name="T116" fmla="*/ 654759 w 2025650"/>
              <a:gd name="T117" fmla="*/ 830832 h 2439988"/>
              <a:gd name="T118" fmla="*/ 627699 w 2025650"/>
              <a:gd name="T119" fmla="*/ 634061 h 2439988"/>
              <a:gd name="T120" fmla="*/ 701273 w 2025650"/>
              <a:gd name="T121" fmla="*/ 285505 h 2439988"/>
              <a:gd name="T122" fmla="*/ 844530 w 2025650"/>
              <a:gd name="T123" fmla="*/ 180300 h 2439988"/>
              <a:gd name="T124" fmla="*/ 841346 w 2025650"/>
              <a:gd name="T125" fmla="*/ 35245 h 243998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025650" h="2439988">
                <a:moveTo>
                  <a:pt x="434332" y="1703982"/>
                </a:moveTo>
                <a:lnTo>
                  <a:pt x="432062" y="1704209"/>
                </a:lnTo>
                <a:lnTo>
                  <a:pt x="431155" y="1704662"/>
                </a:lnTo>
                <a:lnTo>
                  <a:pt x="430020" y="1705116"/>
                </a:lnTo>
                <a:lnTo>
                  <a:pt x="429112" y="1706023"/>
                </a:lnTo>
                <a:lnTo>
                  <a:pt x="428432" y="1706929"/>
                </a:lnTo>
                <a:lnTo>
                  <a:pt x="427524" y="1707836"/>
                </a:lnTo>
                <a:lnTo>
                  <a:pt x="427070" y="1709424"/>
                </a:lnTo>
                <a:lnTo>
                  <a:pt x="426616" y="1711238"/>
                </a:lnTo>
                <a:lnTo>
                  <a:pt x="426389" y="1713052"/>
                </a:lnTo>
                <a:lnTo>
                  <a:pt x="425935" y="1721214"/>
                </a:lnTo>
                <a:lnTo>
                  <a:pt x="424347" y="1735953"/>
                </a:lnTo>
                <a:lnTo>
                  <a:pt x="422078" y="1755452"/>
                </a:lnTo>
                <a:lnTo>
                  <a:pt x="419355" y="1778353"/>
                </a:lnTo>
                <a:lnTo>
                  <a:pt x="415951" y="1802842"/>
                </a:lnTo>
                <a:lnTo>
                  <a:pt x="414135" y="1815312"/>
                </a:lnTo>
                <a:lnTo>
                  <a:pt x="412320" y="1827783"/>
                </a:lnTo>
                <a:lnTo>
                  <a:pt x="410051" y="1839347"/>
                </a:lnTo>
                <a:lnTo>
                  <a:pt x="407782" y="1850684"/>
                </a:lnTo>
                <a:lnTo>
                  <a:pt x="405512" y="1861114"/>
                </a:lnTo>
                <a:lnTo>
                  <a:pt x="403016" y="1870638"/>
                </a:lnTo>
                <a:lnTo>
                  <a:pt x="397797" y="1891271"/>
                </a:lnTo>
                <a:lnTo>
                  <a:pt x="391897" y="1916440"/>
                </a:lnTo>
                <a:lnTo>
                  <a:pt x="385770" y="1944782"/>
                </a:lnTo>
                <a:lnTo>
                  <a:pt x="379643" y="1974486"/>
                </a:lnTo>
                <a:lnTo>
                  <a:pt x="376693" y="1989451"/>
                </a:lnTo>
                <a:lnTo>
                  <a:pt x="374197" y="2004189"/>
                </a:lnTo>
                <a:lnTo>
                  <a:pt x="371701" y="2018700"/>
                </a:lnTo>
                <a:lnTo>
                  <a:pt x="369885" y="2032532"/>
                </a:lnTo>
                <a:lnTo>
                  <a:pt x="368297" y="2045456"/>
                </a:lnTo>
                <a:lnTo>
                  <a:pt x="366708" y="2057473"/>
                </a:lnTo>
                <a:lnTo>
                  <a:pt x="366028" y="2068811"/>
                </a:lnTo>
                <a:lnTo>
                  <a:pt x="365801" y="2078334"/>
                </a:lnTo>
                <a:lnTo>
                  <a:pt x="365574" y="2111438"/>
                </a:lnTo>
                <a:lnTo>
                  <a:pt x="365801" y="2126177"/>
                </a:lnTo>
                <a:lnTo>
                  <a:pt x="366028" y="2133659"/>
                </a:lnTo>
                <a:lnTo>
                  <a:pt x="366481" y="2140915"/>
                </a:lnTo>
                <a:lnTo>
                  <a:pt x="367162" y="2147717"/>
                </a:lnTo>
                <a:lnTo>
                  <a:pt x="368070" y="2154973"/>
                </a:lnTo>
                <a:lnTo>
                  <a:pt x="369205" y="2162229"/>
                </a:lnTo>
                <a:lnTo>
                  <a:pt x="371020" y="2169258"/>
                </a:lnTo>
                <a:lnTo>
                  <a:pt x="372835" y="2176513"/>
                </a:lnTo>
                <a:lnTo>
                  <a:pt x="375332" y="2183996"/>
                </a:lnTo>
                <a:lnTo>
                  <a:pt x="378055" y="2191705"/>
                </a:lnTo>
                <a:lnTo>
                  <a:pt x="381458" y="2199414"/>
                </a:lnTo>
                <a:lnTo>
                  <a:pt x="387585" y="2213926"/>
                </a:lnTo>
                <a:lnTo>
                  <a:pt x="392578" y="2226397"/>
                </a:lnTo>
                <a:lnTo>
                  <a:pt x="396435" y="2236827"/>
                </a:lnTo>
                <a:lnTo>
                  <a:pt x="399612" y="2245443"/>
                </a:lnTo>
                <a:lnTo>
                  <a:pt x="402108" y="2252926"/>
                </a:lnTo>
                <a:lnTo>
                  <a:pt x="404605" y="2259274"/>
                </a:lnTo>
                <a:lnTo>
                  <a:pt x="405966" y="2262449"/>
                </a:lnTo>
                <a:lnTo>
                  <a:pt x="407555" y="2265170"/>
                </a:lnTo>
                <a:lnTo>
                  <a:pt x="408916" y="2267891"/>
                </a:lnTo>
                <a:lnTo>
                  <a:pt x="410959" y="2270385"/>
                </a:lnTo>
                <a:lnTo>
                  <a:pt x="415270" y="2275600"/>
                </a:lnTo>
                <a:lnTo>
                  <a:pt x="419809" y="2281042"/>
                </a:lnTo>
                <a:lnTo>
                  <a:pt x="422305" y="2283536"/>
                </a:lnTo>
                <a:lnTo>
                  <a:pt x="425028" y="2285803"/>
                </a:lnTo>
                <a:lnTo>
                  <a:pt x="427751" y="2288071"/>
                </a:lnTo>
                <a:lnTo>
                  <a:pt x="430928" y="2290338"/>
                </a:lnTo>
                <a:lnTo>
                  <a:pt x="433878" y="2292379"/>
                </a:lnTo>
                <a:lnTo>
                  <a:pt x="437055" y="2294193"/>
                </a:lnTo>
                <a:lnTo>
                  <a:pt x="440459" y="2295780"/>
                </a:lnTo>
                <a:lnTo>
                  <a:pt x="443636" y="2297140"/>
                </a:lnTo>
                <a:lnTo>
                  <a:pt x="447493" y="2298274"/>
                </a:lnTo>
                <a:lnTo>
                  <a:pt x="450897" y="2298954"/>
                </a:lnTo>
                <a:lnTo>
                  <a:pt x="454528" y="2299635"/>
                </a:lnTo>
                <a:lnTo>
                  <a:pt x="458612" y="2299861"/>
                </a:lnTo>
                <a:lnTo>
                  <a:pt x="492424" y="2299861"/>
                </a:lnTo>
                <a:lnTo>
                  <a:pt x="491063" y="2296460"/>
                </a:lnTo>
                <a:lnTo>
                  <a:pt x="490155" y="2292832"/>
                </a:lnTo>
                <a:lnTo>
                  <a:pt x="489474" y="2288297"/>
                </a:lnTo>
                <a:lnTo>
                  <a:pt x="489020" y="2285576"/>
                </a:lnTo>
                <a:lnTo>
                  <a:pt x="488793" y="2282856"/>
                </a:lnTo>
                <a:lnTo>
                  <a:pt x="488793" y="2280135"/>
                </a:lnTo>
                <a:lnTo>
                  <a:pt x="488793" y="2277187"/>
                </a:lnTo>
                <a:lnTo>
                  <a:pt x="489474" y="2274239"/>
                </a:lnTo>
                <a:lnTo>
                  <a:pt x="490155" y="2271065"/>
                </a:lnTo>
                <a:lnTo>
                  <a:pt x="490836" y="2268117"/>
                </a:lnTo>
                <a:lnTo>
                  <a:pt x="492424" y="2265170"/>
                </a:lnTo>
                <a:lnTo>
                  <a:pt x="498778" y="2252472"/>
                </a:lnTo>
                <a:lnTo>
                  <a:pt x="505586" y="2239774"/>
                </a:lnTo>
                <a:lnTo>
                  <a:pt x="512847" y="2226397"/>
                </a:lnTo>
                <a:lnTo>
                  <a:pt x="513755" y="2221408"/>
                </a:lnTo>
                <a:lnTo>
                  <a:pt x="515116" y="2209391"/>
                </a:lnTo>
                <a:lnTo>
                  <a:pt x="516024" y="2201682"/>
                </a:lnTo>
                <a:lnTo>
                  <a:pt x="516478" y="2193746"/>
                </a:lnTo>
                <a:lnTo>
                  <a:pt x="516705" y="2186036"/>
                </a:lnTo>
                <a:lnTo>
                  <a:pt x="516705" y="2178781"/>
                </a:lnTo>
                <a:lnTo>
                  <a:pt x="516251" y="2175380"/>
                </a:lnTo>
                <a:lnTo>
                  <a:pt x="515570" y="2171525"/>
                </a:lnTo>
                <a:lnTo>
                  <a:pt x="515116" y="2167897"/>
                </a:lnTo>
                <a:lnTo>
                  <a:pt x="514209" y="2163816"/>
                </a:lnTo>
                <a:lnTo>
                  <a:pt x="511940" y="2155653"/>
                </a:lnTo>
                <a:lnTo>
                  <a:pt x="508990" y="2146583"/>
                </a:lnTo>
                <a:lnTo>
                  <a:pt x="505586" y="2136380"/>
                </a:lnTo>
                <a:lnTo>
                  <a:pt x="501274" y="2125496"/>
                </a:lnTo>
                <a:lnTo>
                  <a:pt x="492424" y="2099874"/>
                </a:lnTo>
                <a:lnTo>
                  <a:pt x="489701" y="2092845"/>
                </a:lnTo>
                <a:lnTo>
                  <a:pt x="486297" y="2084909"/>
                </a:lnTo>
                <a:lnTo>
                  <a:pt x="479263" y="2067223"/>
                </a:lnTo>
                <a:lnTo>
                  <a:pt x="471320" y="2047723"/>
                </a:lnTo>
                <a:lnTo>
                  <a:pt x="467009" y="2037293"/>
                </a:lnTo>
                <a:lnTo>
                  <a:pt x="462924" y="2026410"/>
                </a:lnTo>
                <a:lnTo>
                  <a:pt x="458839" y="2015073"/>
                </a:lnTo>
                <a:lnTo>
                  <a:pt x="454982" y="2003735"/>
                </a:lnTo>
                <a:lnTo>
                  <a:pt x="451351" y="1992172"/>
                </a:lnTo>
                <a:lnTo>
                  <a:pt x="447947" y="1980154"/>
                </a:lnTo>
                <a:lnTo>
                  <a:pt x="445224" y="1968137"/>
                </a:lnTo>
                <a:lnTo>
                  <a:pt x="442728" y="1955893"/>
                </a:lnTo>
                <a:lnTo>
                  <a:pt x="440686" y="1943422"/>
                </a:lnTo>
                <a:lnTo>
                  <a:pt x="440005" y="1937300"/>
                </a:lnTo>
                <a:lnTo>
                  <a:pt x="439551" y="1931405"/>
                </a:lnTo>
                <a:lnTo>
                  <a:pt x="438416" y="1918480"/>
                </a:lnTo>
                <a:lnTo>
                  <a:pt x="437962" y="1904876"/>
                </a:lnTo>
                <a:lnTo>
                  <a:pt x="437509" y="1890818"/>
                </a:lnTo>
                <a:lnTo>
                  <a:pt x="437282" y="1876306"/>
                </a:lnTo>
                <a:lnTo>
                  <a:pt x="437282" y="1861568"/>
                </a:lnTo>
                <a:lnTo>
                  <a:pt x="437282" y="1846830"/>
                </a:lnTo>
                <a:lnTo>
                  <a:pt x="437962" y="1817807"/>
                </a:lnTo>
                <a:lnTo>
                  <a:pt x="438870" y="1790824"/>
                </a:lnTo>
                <a:lnTo>
                  <a:pt x="439778" y="1767016"/>
                </a:lnTo>
                <a:lnTo>
                  <a:pt x="440686" y="1747743"/>
                </a:lnTo>
                <a:lnTo>
                  <a:pt x="441820" y="1735272"/>
                </a:lnTo>
                <a:lnTo>
                  <a:pt x="442728" y="1719854"/>
                </a:lnTo>
                <a:lnTo>
                  <a:pt x="443182" y="1714639"/>
                </a:lnTo>
                <a:lnTo>
                  <a:pt x="443409" y="1710557"/>
                </a:lnTo>
                <a:lnTo>
                  <a:pt x="443182" y="1707836"/>
                </a:lnTo>
                <a:lnTo>
                  <a:pt x="442955" y="1706929"/>
                </a:lnTo>
                <a:lnTo>
                  <a:pt x="442728" y="1706249"/>
                </a:lnTo>
                <a:lnTo>
                  <a:pt x="442501" y="1705342"/>
                </a:lnTo>
                <a:lnTo>
                  <a:pt x="442047" y="1704889"/>
                </a:lnTo>
                <a:lnTo>
                  <a:pt x="441139" y="1704662"/>
                </a:lnTo>
                <a:lnTo>
                  <a:pt x="440459" y="1704662"/>
                </a:lnTo>
                <a:lnTo>
                  <a:pt x="436601" y="1703982"/>
                </a:lnTo>
                <a:lnTo>
                  <a:pt x="434332" y="1703982"/>
                </a:lnTo>
                <a:close/>
                <a:moveTo>
                  <a:pt x="1455803" y="774243"/>
                </a:moveTo>
                <a:lnTo>
                  <a:pt x="1453311" y="774470"/>
                </a:lnTo>
                <a:lnTo>
                  <a:pt x="1450365" y="775377"/>
                </a:lnTo>
                <a:lnTo>
                  <a:pt x="1442435" y="777872"/>
                </a:lnTo>
                <a:lnTo>
                  <a:pt x="1436544" y="779460"/>
                </a:lnTo>
                <a:lnTo>
                  <a:pt x="1432692" y="780595"/>
                </a:lnTo>
                <a:lnTo>
                  <a:pt x="1431333" y="781275"/>
                </a:lnTo>
                <a:lnTo>
                  <a:pt x="1430426" y="781956"/>
                </a:lnTo>
                <a:lnTo>
                  <a:pt x="1429747" y="782636"/>
                </a:lnTo>
                <a:lnTo>
                  <a:pt x="1429294" y="783771"/>
                </a:lnTo>
                <a:lnTo>
                  <a:pt x="1429067" y="784678"/>
                </a:lnTo>
                <a:lnTo>
                  <a:pt x="1429067" y="786039"/>
                </a:lnTo>
                <a:lnTo>
                  <a:pt x="1429294" y="789895"/>
                </a:lnTo>
                <a:lnTo>
                  <a:pt x="1429973" y="795340"/>
                </a:lnTo>
                <a:lnTo>
                  <a:pt x="1430653" y="798743"/>
                </a:lnTo>
                <a:lnTo>
                  <a:pt x="1431106" y="801919"/>
                </a:lnTo>
                <a:lnTo>
                  <a:pt x="1432239" y="805321"/>
                </a:lnTo>
                <a:lnTo>
                  <a:pt x="1433145" y="808270"/>
                </a:lnTo>
                <a:lnTo>
                  <a:pt x="1434505" y="811219"/>
                </a:lnTo>
                <a:lnTo>
                  <a:pt x="1435638" y="813942"/>
                </a:lnTo>
                <a:lnTo>
                  <a:pt x="1436997" y="816437"/>
                </a:lnTo>
                <a:lnTo>
                  <a:pt x="1438130" y="818705"/>
                </a:lnTo>
                <a:lnTo>
                  <a:pt x="1439716" y="820293"/>
                </a:lnTo>
                <a:lnTo>
                  <a:pt x="1441076" y="821655"/>
                </a:lnTo>
                <a:lnTo>
                  <a:pt x="1442435" y="822562"/>
                </a:lnTo>
                <a:lnTo>
                  <a:pt x="1443795" y="822789"/>
                </a:lnTo>
                <a:lnTo>
                  <a:pt x="1444474" y="822789"/>
                </a:lnTo>
                <a:lnTo>
                  <a:pt x="1445154" y="822789"/>
                </a:lnTo>
                <a:lnTo>
                  <a:pt x="1446287" y="821881"/>
                </a:lnTo>
                <a:lnTo>
                  <a:pt x="1447646" y="820520"/>
                </a:lnTo>
                <a:lnTo>
                  <a:pt x="1448553" y="818479"/>
                </a:lnTo>
                <a:lnTo>
                  <a:pt x="1451951" y="808951"/>
                </a:lnTo>
                <a:lnTo>
                  <a:pt x="1454897" y="800784"/>
                </a:lnTo>
                <a:lnTo>
                  <a:pt x="1456936" y="793071"/>
                </a:lnTo>
                <a:lnTo>
                  <a:pt x="1457843" y="789442"/>
                </a:lnTo>
                <a:lnTo>
                  <a:pt x="1458749" y="785585"/>
                </a:lnTo>
                <a:lnTo>
                  <a:pt x="1459202" y="782182"/>
                </a:lnTo>
                <a:lnTo>
                  <a:pt x="1459429" y="779234"/>
                </a:lnTo>
                <a:lnTo>
                  <a:pt x="1459202" y="776965"/>
                </a:lnTo>
                <a:lnTo>
                  <a:pt x="1458975" y="776285"/>
                </a:lnTo>
                <a:lnTo>
                  <a:pt x="1458522" y="775377"/>
                </a:lnTo>
                <a:lnTo>
                  <a:pt x="1457843" y="774923"/>
                </a:lnTo>
                <a:lnTo>
                  <a:pt x="1457389" y="774470"/>
                </a:lnTo>
                <a:lnTo>
                  <a:pt x="1456710" y="774243"/>
                </a:lnTo>
                <a:lnTo>
                  <a:pt x="1455803" y="774243"/>
                </a:lnTo>
                <a:close/>
                <a:moveTo>
                  <a:pt x="188119" y="685908"/>
                </a:moveTo>
                <a:lnTo>
                  <a:pt x="187666" y="686135"/>
                </a:lnTo>
                <a:lnTo>
                  <a:pt x="187212" y="686588"/>
                </a:lnTo>
                <a:lnTo>
                  <a:pt x="186531" y="688175"/>
                </a:lnTo>
                <a:lnTo>
                  <a:pt x="185623" y="690670"/>
                </a:lnTo>
                <a:lnTo>
                  <a:pt x="184943" y="694071"/>
                </a:lnTo>
                <a:lnTo>
                  <a:pt x="183808" y="702007"/>
                </a:lnTo>
                <a:lnTo>
                  <a:pt x="182673" y="708582"/>
                </a:lnTo>
                <a:lnTo>
                  <a:pt x="181993" y="714704"/>
                </a:lnTo>
                <a:lnTo>
                  <a:pt x="180631" y="719919"/>
                </a:lnTo>
                <a:lnTo>
                  <a:pt x="179950" y="722414"/>
                </a:lnTo>
                <a:lnTo>
                  <a:pt x="179043" y="724454"/>
                </a:lnTo>
                <a:lnTo>
                  <a:pt x="177908" y="726722"/>
                </a:lnTo>
                <a:lnTo>
                  <a:pt x="176773" y="728762"/>
                </a:lnTo>
                <a:lnTo>
                  <a:pt x="174958" y="730803"/>
                </a:lnTo>
                <a:lnTo>
                  <a:pt x="173369" y="732390"/>
                </a:lnTo>
                <a:lnTo>
                  <a:pt x="171100" y="734431"/>
                </a:lnTo>
                <a:lnTo>
                  <a:pt x="168604" y="736245"/>
                </a:lnTo>
                <a:lnTo>
                  <a:pt x="163158" y="739419"/>
                </a:lnTo>
                <a:lnTo>
                  <a:pt x="158392" y="742594"/>
                </a:lnTo>
                <a:lnTo>
                  <a:pt x="153854" y="745768"/>
                </a:lnTo>
                <a:lnTo>
                  <a:pt x="152039" y="747582"/>
                </a:lnTo>
                <a:lnTo>
                  <a:pt x="150223" y="749169"/>
                </a:lnTo>
                <a:lnTo>
                  <a:pt x="148635" y="750983"/>
                </a:lnTo>
                <a:lnTo>
                  <a:pt x="147273" y="752797"/>
                </a:lnTo>
                <a:lnTo>
                  <a:pt x="145912" y="754838"/>
                </a:lnTo>
                <a:lnTo>
                  <a:pt x="144777" y="756878"/>
                </a:lnTo>
                <a:lnTo>
                  <a:pt x="144096" y="758919"/>
                </a:lnTo>
                <a:lnTo>
                  <a:pt x="143416" y="761186"/>
                </a:lnTo>
                <a:lnTo>
                  <a:pt x="142962" y="763681"/>
                </a:lnTo>
                <a:lnTo>
                  <a:pt x="142962" y="766402"/>
                </a:lnTo>
                <a:lnTo>
                  <a:pt x="142962" y="771390"/>
                </a:lnTo>
                <a:lnTo>
                  <a:pt x="143189" y="775471"/>
                </a:lnTo>
                <a:lnTo>
                  <a:pt x="144096" y="778419"/>
                </a:lnTo>
                <a:lnTo>
                  <a:pt x="145004" y="781140"/>
                </a:lnTo>
                <a:lnTo>
                  <a:pt x="146592" y="783407"/>
                </a:lnTo>
                <a:lnTo>
                  <a:pt x="148181" y="785221"/>
                </a:lnTo>
                <a:lnTo>
                  <a:pt x="150677" y="787489"/>
                </a:lnTo>
                <a:lnTo>
                  <a:pt x="153854" y="790210"/>
                </a:lnTo>
                <a:lnTo>
                  <a:pt x="155442" y="791797"/>
                </a:lnTo>
                <a:lnTo>
                  <a:pt x="157258" y="793384"/>
                </a:lnTo>
                <a:lnTo>
                  <a:pt x="158619" y="795425"/>
                </a:lnTo>
                <a:lnTo>
                  <a:pt x="160208" y="797919"/>
                </a:lnTo>
                <a:lnTo>
                  <a:pt x="162931" y="802907"/>
                </a:lnTo>
                <a:lnTo>
                  <a:pt x="165654" y="808576"/>
                </a:lnTo>
                <a:lnTo>
                  <a:pt x="170646" y="819686"/>
                </a:lnTo>
                <a:lnTo>
                  <a:pt x="173143" y="824901"/>
                </a:lnTo>
                <a:lnTo>
                  <a:pt x="175866" y="829663"/>
                </a:lnTo>
                <a:lnTo>
                  <a:pt x="179723" y="836011"/>
                </a:lnTo>
                <a:lnTo>
                  <a:pt x="185623" y="846668"/>
                </a:lnTo>
                <a:lnTo>
                  <a:pt x="201281" y="875011"/>
                </a:lnTo>
                <a:lnTo>
                  <a:pt x="216939" y="903581"/>
                </a:lnTo>
                <a:lnTo>
                  <a:pt x="223293" y="914691"/>
                </a:lnTo>
                <a:lnTo>
                  <a:pt x="226243" y="918999"/>
                </a:lnTo>
                <a:lnTo>
                  <a:pt x="228058" y="921947"/>
                </a:lnTo>
                <a:lnTo>
                  <a:pt x="231008" y="926482"/>
                </a:lnTo>
                <a:lnTo>
                  <a:pt x="233504" y="930563"/>
                </a:lnTo>
                <a:lnTo>
                  <a:pt x="235547" y="933964"/>
                </a:lnTo>
                <a:lnTo>
                  <a:pt x="237362" y="937592"/>
                </a:lnTo>
                <a:lnTo>
                  <a:pt x="240085" y="943941"/>
                </a:lnTo>
                <a:lnTo>
                  <a:pt x="242581" y="950516"/>
                </a:lnTo>
                <a:lnTo>
                  <a:pt x="244850" y="956412"/>
                </a:lnTo>
                <a:lnTo>
                  <a:pt x="245531" y="957999"/>
                </a:lnTo>
                <a:lnTo>
                  <a:pt x="245985" y="958906"/>
                </a:lnTo>
                <a:lnTo>
                  <a:pt x="246439" y="959133"/>
                </a:lnTo>
                <a:lnTo>
                  <a:pt x="246893" y="959133"/>
                </a:lnTo>
                <a:lnTo>
                  <a:pt x="247800" y="959133"/>
                </a:lnTo>
                <a:lnTo>
                  <a:pt x="248708" y="958452"/>
                </a:lnTo>
                <a:lnTo>
                  <a:pt x="249389" y="957545"/>
                </a:lnTo>
                <a:lnTo>
                  <a:pt x="251885" y="954825"/>
                </a:lnTo>
                <a:lnTo>
                  <a:pt x="255516" y="950516"/>
                </a:lnTo>
                <a:lnTo>
                  <a:pt x="257104" y="947796"/>
                </a:lnTo>
                <a:lnTo>
                  <a:pt x="258693" y="945301"/>
                </a:lnTo>
                <a:lnTo>
                  <a:pt x="259827" y="942127"/>
                </a:lnTo>
                <a:lnTo>
                  <a:pt x="260508" y="939406"/>
                </a:lnTo>
                <a:lnTo>
                  <a:pt x="261416" y="936685"/>
                </a:lnTo>
                <a:lnTo>
                  <a:pt x="261643" y="933738"/>
                </a:lnTo>
                <a:lnTo>
                  <a:pt x="261643" y="930790"/>
                </a:lnTo>
                <a:lnTo>
                  <a:pt x="261416" y="927842"/>
                </a:lnTo>
                <a:lnTo>
                  <a:pt x="260962" y="924668"/>
                </a:lnTo>
                <a:lnTo>
                  <a:pt x="259827" y="921720"/>
                </a:lnTo>
                <a:lnTo>
                  <a:pt x="258920" y="918546"/>
                </a:lnTo>
                <a:lnTo>
                  <a:pt x="257558" y="915145"/>
                </a:lnTo>
                <a:lnTo>
                  <a:pt x="256197" y="911970"/>
                </a:lnTo>
                <a:lnTo>
                  <a:pt x="254154" y="908569"/>
                </a:lnTo>
                <a:lnTo>
                  <a:pt x="252112" y="905395"/>
                </a:lnTo>
                <a:lnTo>
                  <a:pt x="249843" y="901767"/>
                </a:lnTo>
                <a:lnTo>
                  <a:pt x="245304" y="894738"/>
                </a:lnTo>
                <a:lnTo>
                  <a:pt x="240539" y="887029"/>
                </a:lnTo>
                <a:lnTo>
                  <a:pt x="236227" y="878866"/>
                </a:lnTo>
                <a:lnTo>
                  <a:pt x="234412" y="874558"/>
                </a:lnTo>
                <a:lnTo>
                  <a:pt x="232597" y="870250"/>
                </a:lnTo>
                <a:lnTo>
                  <a:pt x="230781" y="865942"/>
                </a:lnTo>
                <a:lnTo>
                  <a:pt x="229647" y="861633"/>
                </a:lnTo>
                <a:lnTo>
                  <a:pt x="228285" y="857099"/>
                </a:lnTo>
                <a:lnTo>
                  <a:pt x="227377" y="852790"/>
                </a:lnTo>
                <a:lnTo>
                  <a:pt x="226696" y="848256"/>
                </a:lnTo>
                <a:lnTo>
                  <a:pt x="226243" y="843721"/>
                </a:lnTo>
                <a:lnTo>
                  <a:pt x="226243" y="839413"/>
                </a:lnTo>
                <a:lnTo>
                  <a:pt x="226243" y="835105"/>
                </a:lnTo>
                <a:lnTo>
                  <a:pt x="226696" y="826262"/>
                </a:lnTo>
                <a:lnTo>
                  <a:pt x="226923" y="816738"/>
                </a:lnTo>
                <a:lnTo>
                  <a:pt x="226470" y="807215"/>
                </a:lnTo>
                <a:lnTo>
                  <a:pt x="225562" y="797692"/>
                </a:lnTo>
                <a:lnTo>
                  <a:pt x="224881" y="792704"/>
                </a:lnTo>
                <a:lnTo>
                  <a:pt x="223973" y="787942"/>
                </a:lnTo>
                <a:lnTo>
                  <a:pt x="222839" y="783634"/>
                </a:lnTo>
                <a:lnTo>
                  <a:pt x="221931" y="779099"/>
                </a:lnTo>
                <a:lnTo>
                  <a:pt x="220343" y="774564"/>
                </a:lnTo>
                <a:lnTo>
                  <a:pt x="218981" y="770483"/>
                </a:lnTo>
                <a:lnTo>
                  <a:pt x="217166" y="766402"/>
                </a:lnTo>
                <a:lnTo>
                  <a:pt x="215123" y="762774"/>
                </a:lnTo>
                <a:lnTo>
                  <a:pt x="208770" y="750756"/>
                </a:lnTo>
                <a:lnTo>
                  <a:pt x="206500" y="746448"/>
                </a:lnTo>
                <a:lnTo>
                  <a:pt x="204458" y="742140"/>
                </a:lnTo>
                <a:lnTo>
                  <a:pt x="203323" y="737832"/>
                </a:lnTo>
                <a:lnTo>
                  <a:pt x="201735" y="733070"/>
                </a:lnTo>
                <a:lnTo>
                  <a:pt x="200827" y="726948"/>
                </a:lnTo>
                <a:lnTo>
                  <a:pt x="199693" y="719466"/>
                </a:lnTo>
                <a:lnTo>
                  <a:pt x="197877" y="711303"/>
                </a:lnTo>
                <a:lnTo>
                  <a:pt x="196062" y="703367"/>
                </a:lnTo>
                <a:lnTo>
                  <a:pt x="194019" y="696338"/>
                </a:lnTo>
                <a:lnTo>
                  <a:pt x="193112" y="692937"/>
                </a:lnTo>
                <a:lnTo>
                  <a:pt x="192204" y="690670"/>
                </a:lnTo>
                <a:lnTo>
                  <a:pt x="191069" y="688402"/>
                </a:lnTo>
                <a:lnTo>
                  <a:pt x="190162" y="686815"/>
                </a:lnTo>
                <a:lnTo>
                  <a:pt x="189254" y="686135"/>
                </a:lnTo>
                <a:lnTo>
                  <a:pt x="188573" y="685908"/>
                </a:lnTo>
                <a:lnTo>
                  <a:pt x="188119" y="685908"/>
                </a:lnTo>
                <a:close/>
                <a:moveTo>
                  <a:pt x="1771881" y="632688"/>
                </a:moveTo>
                <a:lnTo>
                  <a:pt x="1770975" y="633141"/>
                </a:lnTo>
                <a:lnTo>
                  <a:pt x="1770295" y="634049"/>
                </a:lnTo>
                <a:lnTo>
                  <a:pt x="1769616" y="635864"/>
                </a:lnTo>
                <a:lnTo>
                  <a:pt x="1768936" y="638359"/>
                </a:lnTo>
                <a:lnTo>
                  <a:pt x="1768030" y="641535"/>
                </a:lnTo>
                <a:lnTo>
                  <a:pt x="1767350" y="645845"/>
                </a:lnTo>
                <a:lnTo>
                  <a:pt x="1764631" y="664674"/>
                </a:lnTo>
                <a:lnTo>
                  <a:pt x="1763045" y="674428"/>
                </a:lnTo>
                <a:lnTo>
                  <a:pt x="1761459" y="684183"/>
                </a:lnTo>
                <a:lnTo>
                  <a:pt x="1759646" y="693257"/>
                </a:lnTo>
                <a:lnTo>
                  <a:pt x="1757834" y="701650"/>
                </a:lnTo>
                <a:lnTo>
                  <a:pt x="1756021" y="708456"/>
                </a:lnTo>
                <a:lnTo>
                  <a:pt x="1754888" y="711405"/>
                </a:lnTo>
                <a:lnTo>
                  <a:pt x="1753982" y="713900"/>
                </a:lnTo>
                <a:lnTo>
                  <a:pt x="1751942" y="718437"/>
                </a:lnTo>
                <a:lnTo>
                  <a:pt x="1750810" y="722748"/>
                </a:lnTo>
                <a:lnTo>
                  <a:pt x="1750356" y="724562"/>
                </a:lnTo>
                <a:lnTo>
                  <a:pt x="1749903" y="726604"/>
                </a:lnTo>
                <a:lnTo>
                  <a:pt x="1749677" y="728646"/>
                </a:lnTo>
                <a:lnTo>
                  <a:pt x="1749677" y="730687"/>
                </a:lnTo>
                <a:lnTo>
                  <a:pt x="1750356" y="732275"/>
                </a:lnTo>
                <a:lnTo>
                  <a:pt x="1750810" y="734090"/>
                </a:lnTo>
                <a:lnTo>
                  <a:pt x="1751489" y="735678"/>
                </a:lnTo>
                <a:lnTo>
                  <a:pt x="1752396" y="737493"/>
                </a:lnTo>
                <a:lnTo>
                  <a:pt x="1753755" y="739081"/>
                </a:lnTo>
                <a:lnTo>
                  <a:pt x="1755115" y="740442"/>
                </a:lnTo>
                <a:lnTo>
                  <a:pt x="1756927" y="742030"/>
                </a:lnTo>
                <a:lnTo>
                  <a:pt x="1758966" y="743164"/>
                </a:lnTo>
                <a:lnTo>
                  <a:pt x="1763045" y="745659"/>
                </a:lnTo>
                <a:lnTo>
                  <a:pt x="1766670" y="748382"/>
                </a:lnTo>
                <a:lnTo>
                  <a:pt x="1772788" y="753146"/>
                </a:lnTo>
                <a:lnTo>
                  <a:pt x="1777772" y="757229"/>
                </a:lnTo>
                <a:lnTo>
                  <a:pt x="1780265" y="758817"/>
                </a:lnTo>
                <a:lnTo>
                  <a:pt x="1782757" y="760178"/>
                </a:lnTo>
                <a:lnTo>
                  <a:pt x="1783664" y="760632"/>
                </a:lnTo>
                <a:lnTo>
                  <a:pt x="1785023" y="760632"/>
                </a:lnTo>
                <a:lnTo>
                  <a:pt x="1785703" y="760178"/>
                </a:lnTo>
                <a:lnTo>
                  <a:pt x="1786382" y="759044"/>
                </a:lnTo>
                <a:lnTo>
                  <a:pt x="1787062" y="757909"/>
                </a:lnTo>
                <a:lnTo>
                  <a:pt x="1787742" y="756095"/>
                </a:lnTo>
                <a:lnTo>
                  <a:pt x="1788195" y="754280"/>
                </a:lnTo>
                <a:lnTo>
                  <a:pt x="1788422" y="752238"/>
                </a:lnTo>
                <a:lnTo>
                  <a:pt x="1788648" y="747021"/>
                </a:lnTo>
                <a:lnTo>
                  <a:pt x="1788648" y="740896"/>
                </a:lnTo>
                <a:lnTo>
                  <a:pt x="1788195" y="734317"/>
                </a:lnTo>
                <a:lnTo>
                  <a:pt x="1787742" y="727285"/>
                </a:lnTo>
                <a:lnTo>
                  <a:pt x="1786156" y="711405"/>
                </a:lnTo>
                <a:lnTo>
                  <a:pt x="1784117" y="692803"/>
                </a:lnTo>
                <a:lnTo>
                  <a:pt x="1781624" y="673748"/>
                </a:lnTo>
                <a:lnTo>
                  <a:pt x="1779359" y="655826"/>
                </a:lnTo>
                <a:lnTo>
                  <a:pt x="1777999" y="648114"/>
                </a:lnTo>
                <a:lnTo>
                  <a:pt x="1776413" y="641535"/>
                </a:lnTo>
                <a:lnTo>
                  <a:pt x="1775054" y="636771"/>
                </a:lnTo>
                <a:lnTo>
                  <a:pt x="1774147" y="634729"/>
                </a:lnTo>
                <a:lnTo>
                  <a:pt x="1773241" y="633595"/>
                </a:lnTo>
                <a:lnTo>
                  <a:pt x="1772561" y="632915"/>
                </a:lnTo>
                <a:lnTo>
                  <a:pt x="1771881" y="632688"/>
                </a:lnTo>
                <a:close/>
                <a:moveTo>
                  <a:pt x="345831" y="58738"/>
                </a:moveTo>
                <a:lnTo>
                  <a:pt x="351958" y="58738"/>
                </a:lnTo>
                <a:lnTo>
                  <a:pt x="357858" y="58965"/>
                </a:lnTo>
                <a:lnTo>
                  <a:pt x="363985" y="60099"/>
                </a:lnTo>
                <a:lnTo>
                  <a:pt x="370112" y="61005"/>
                </a:lnTo>
                <a:lnTo>
                  <a:pt x="376012" y="62593"/>
                </a:lnTo>
                <a:lnTo>
                  <a:pt x="381912" y="64180"/>
                </a:lnTo>
                <a:lnTo>
                  <a:pt x="387812" y="66221"/>
                </a:lnTo>
                <a:lnTo>
                  <a:pt x="393712" y="68488"/>
                </a:lnTo>
                <a:lnTo>
                  <a:pt x="399385" y="70982"/>
                </a:lnTo>
                <a:lnTo>
                  <a:pt x="404605" y="73250"/>
                </a:lnTo>
                <a:lnTo>
                  <a:pt x="409370" y="75744"/>
                </a:lnTo>
                <a:lnTo>
                  <a:pt x="418674" y="80505"/>
                </a:lnTo>
                <a:lnTo>
                  <a:pt x="426162" y="85267"/>
                </a:lnTo>
                <a:lnTo>
                  <a:pt x="431609" y="89122"/>
                </a:lnTo>
                <a:lnTo>
                  <a:pt x="433651" y="90709"/>
                </a:lnTo>
                <a:lnTo>
                  <a:pt x="434786" y="92296"/>
                </a:lnTo>
                <a:lnTo>
                  <a:pt x="435693" y="93883"/>
                </a:lnTo>
                <a:lnTo>
                  <a:pt x="436374" y="95244"/>
                </a:lnTo>
                <a:lnTo>
                  <a:pt x="436374" y="96604"/>
                </a:lnTo>
                <a:lnTo>
                  <a:pt x="435920" y="97965"/>
                </a:lnTo>
                <a:lnTo>
                  <a:pt x="435466" y="99098"/>
                </a:lnTo>
                <a:lnTo>
                  <a:pt x="434559" y="100459"/>
                </a:lnTo>
                <a:lnTo>
                  <a:pt x="433651" y="101366"/>
                </a:lnTo>
                <a:lnTo>
                  <a:pt x="432516" y="102499"/>
                </a:lnTo>
                <a:lnTo>
                  <a:pt x="430020" y="103860"/>
                </a:lnTo>
                <a:lnTo>
                  <a:pt x="427297" y="105220"/>
                </a:lnTo>
                <a:lnTo>
                  <a:pt x="425028" y="105901"/>
                </a:lnTo>
                <a:lnTo>
                  <a:pt x="424347" y="106127"/>
                </a:lnTo>
                <a:lnTo>
                  <a:pt x="423666" y="106581"/>
                </a:lnTo>
                <a:lnTo>
                  <a:pt x="423439" y="107488"/>
                </a:lnTo>
                <a:lnTo>
                  <a:pt x="423212" y="108395"/>
                </a:lnTo>
                <a:lnTo>
                  <a:pt x="423212" y="109302"/>
                </a:lnTo>
                <a:lnTo>
                  <a:pt x="423439" y="110662"/>
                </a:lnTo>
                <a:lnTo>
                  <a:pt x="424120" y="113383"/>
                </a:lnTo>
                <a:lnTo>
                  <a:pt x="425709" y="116331"/>
                </a:lnTo>
                <a:lnTo>
                  <a:pt x="427524" y="119505"/>
                </a:lnTo>
                <a:lnTo>
                  <a:pt x="430020" y="122906"/>
                </a:lnTo>
                <a:lnTo>
                  <a:pt x="432743" y="126534"/>
                </a:lnTo>
                <a:lnTo>
                  <a:pt x="434332" y="128121"/>
                </a:lnTo>
                <a:lnTo>
                  <a:pt x="435466" y="130162"/>
                </a:lnTo>
                <a:lnTo>
                  <a:pt x="436601" y="132203"/>
                </a:lnTo>
                <a:lnTo>
                  <a:pt x="437282" y="134470"/>
                </a:lnTo>
                <a:lnTo>
                  <a:pt x="439097" y="138551"/>
                </a:lnTo>
                <a:lnTo>
                  <a:pt x="440005" y="143086"/>
                </a:lnTo>
                <a:lnTo>
                  <a:pt x="442047" y="151249"/>
                </a:lnTo>
                <a:lnTo>
                  <a:pt x="443182" y="154650"/>
                </a:lnTo>
                <a:lnTo>
                  <a:pt x="443636" y="156237"/>
                </a:lnTo>
                <a:lnTo>
                  <a:pt x="444543" y="157371"/>
                </a:lnTo>
                <a:lnTo>
                  <a:pt x="445224" y="158732"/>
                </a:lnTo>
                <a:lnTo>
                  <a:pt x="445678" y="160092"/>
                </a:lnTo>
                <a:lnTo>
                  <a:pt x="446132" y="163266"/>
                </a:lnTo>
                <a:lnTo>
                  <a:pt x="446359" y="166668"/>
                </a:lnTo>
                <a:lnTo>
                  <a:pt x="446132" y="170295"/>
                </a:lnTo>
                <a:lnTo>
                  <a:pt x="445678" y="173923"/>
                </a:lnTo>
                <a:lnTo>
                  <a:pt x="444997" y="177324"/>
                </a:lnTo>
                <a:lnTo>
                  <a:pt x="444316" y="180499"/>
                </a:lnTo>
                <a:lnTo>
                  <a:pt x="443182" y="183220"/>
                </a:lnTo>
                <a:lnTo>
                  <a:pt x="442501" y="185487"/>
                </a:lnTo>
                <a:lnTo>
                  <a:pt x="442501" y="187981"/>
                </a:lnTo>
                <a:lnTo>
                  <a:pt x="442728" y="190702"/>
                </a:lnTo>
                <a:lnTo>
                  <a:pt x="443409" y="193423"/>
                </a:lnTo>
                <a:lnTo>
                  <a:pt x="444770" y="196598"/>
                </a:lnTo>
                <a:lnTo>
                  <a:pt x="445905" y="199772"/>
                </a:lnTo>
                <a:lnTo>
                  <a:pt x="449762" y="207708"/>
                </a:lnTo>
                <a:lnTo>
                  <a:pt x="450670" y="209749"/>
                </a:lnTo>
                <a:lnTo>
                  <a:pt x="451578" y="211563"/>
                </a:lnTo>
                <a:lnTo>
                  <a:pt x="452712" y="212923"/>
                </a:lnTo>
                <a:lnTo>
                  <a:pt x="453847" y="214283"/>
                </a:lnTo>
                <a:lnTo>
                  <a:pt x="456116" y="216551"/>
                </a:lnTo>
                <a:lnTo>
                  <a:pt x="458612" y="217911"/>
                </a:lnTo>
                <a:lnTo>
                  <a:pt x="463605" y="220632"/>
                </a:lnTo>
                <a:lnTo>
                  <a:pt x="465874" y="222446"/>
                </a:lnTo>
                <a:lnTo>
                  <a:pt x="466782" y="223353"/>
                </a:lnTo>
                <a:lnTo>
                  <a:pt x="467689" y="224487"/>
                </a:lnTo>
                <a:lnTo>
                  <a:pt x="469505" y="226981"/>
                </a:lnTo>
                <a:lnTo>
                  <a:pt x="471320" y="229702"/>
                </a:lnTo>
                <a:lnTo>
                  <a:pt x="472455" y="232650"/>
                </a:lnTo>
                <a:lnTo>
                  <a:pt x="473136" y="235371"/>
                </a:lnTo>
                <a:lnTo>
                  <a:pt x="473589" y="236731"/>
                </a:lnTo>
                <a:lnTo>
                  <a:pt x="473589" y="238318"/>
                </a:lnTo>
                <a:lnTo>
                  <a:pt x="473136" y="239679"/>
                </a:lnTo>
                <a:lnTo>
                  <a:pt x="472682" y="241039"/>
                </a:lnTo>
                <a:lnTo>
                  <a:pt x="472228" y="242400"/>
                </a:lnTo>
                <a:lnTo>
                  <a:pt x="471547" y="243760"/>
                </a:lnTo>
                <a:lnTo>
                  <a:pt x="470186" y="244894"/>
                </a:lnTo>
                <a:lnTo>
                  <a:pt x="469051" y="246254"/>
                </a:lnTo>
                <a:lnTo>
                  <a:pt x="463151" y="251016"/>
                </a:lnTo>
                <a:lnTo>
                  <a:pt x="457705" y="254644"/>
                </a:lnTo>
                <a:lnTo>
                  <a:pt x="452259" y="258045"/>
                </a:lnTo>
                <a:lnTo>
                  <a:pt x="451805" y="273463"/>
                </a:lnTo>
                <a:lnTo>
                  <a:pt x="451578" y="285707"/>
                </a:lnTo>
                <a:lnTo>
                  <a:pt x="451351" y="290696"/>
                </a:lnTo>
                <a:lnTo>
                  <a:pt x="450897" y="294097"/>
                </a:lnTo>
                <a:lnTo>
                  <a:pt x="450670" y="296364"/>
                </a:lnTo>
                <a:lnTo>
                  <a:pt x="450670" y="298405"/>
                </a:lnTo>
                <a:lnTo>
                  <a:pt x="450897" y="299992"/>
                </a:lnTo>
                <a:lnTo>
                  <a:pt x="451351" y="302033"/>
                </a:lnTo>
                <a:lnTo>
                  <a:pt x="452939" y="305661"/>
                </a:lnTo>
                <a:lnTo>
                  <a:pt x="454982" y="310649"/>
                </a:lnTo>
                <a:lnTo>
                  <a:pt x="455209" y="312236"/>
                </a:lnTo>
                <a:lnTo>
                  <a:pt x="455436" y="313823"/>
                </a:lnTo>
                <a:lnTo>
                  <a:pt x="455436" y="315411"/>
                </a:lnTo>
                <a:lnTo>
                  <a:pt x="455209" y="317225"/>
                </a:lnTo>
                <a:lnTo>
                  <a:pt x="454528" y="318812"/>
                </a:lnTo>
                <a:lnTo>
                  <a:pt x="453847" y="320399"/>
                </a:lnTo>
                <a:lnTo>
                  <a:pt x="452259" y="323573"/>
                </a:lnTo>
                <a:lnTo>
                  <a:pt x="450216" y="326748"/>
                </a:lnTo>
                <a:lnTo>
                  <a:pt x="447493" y="329242"/>
                </a:lnTo>
                <a:lnTo>
                  <a:pt x="446132" y="330602"/>
                </a:lnTo>
                <a:lnTo>
                  <a:pt x="444770" y="331283"/>
                </a:lnTo>
                <a:lnTo>
                  <a:pt x="443182" y="332190"/>
                </a:lnTo>
                <a:lnTo>
                  <a:pt x="442047" y="332870"/>
                </a:lnTo>
                <a:lnTo>
                  <a:pt x="439097" y="333777"/>
                </a:lnTo>
                <a:lnTo>
                  <a:pt x="436601" y="334911"/>
                </a:lnTo>
                <a:lnTo>
                  <a:pt x="433651" y="336724"/>
                </a:lnTo>
                <a:lnTo>
                  <a:pt x="430020" y="338992"/>
                </a:lnTo>
                <a:lnTo>
                  <a:pt x="420716" y="345114"/>
                </a:lnTo>
                <a:lnTo>
                  <a:pt x="405739" y="354637"/>
                </a:lnTo>
                <a:lnTo>
                  <a:pt x="401655" y="357585"/>
                </a:lnTo>
                <a:lnTo>
                  <a:pt x="397570" y="360532"/>
                </a:lnTo>
                <a:lnTo>
                  <a:pt x="394393" y="363480"/>
                </a:lnTo>
                <a:lnTo>
                  <a:pt x="391443" y="366428"/>
                </a:lnTo>
                <a:lnTo>
                  <a:pt x="388947" y="369602"/>
                </a:lnTo>
                <a:lnTo>
                  <a:pt x="386678" y="372777"/>
                </a:lnTo>
                <a:lnTo>
                  <a:pt x="384862" y="375951"/>
                </a:lnTo>
                <a:lnTo>
                  <a:pt x="383501" y="379125"/>
                </a:lnTo>
                <a:lnTo>
                  <a:pt x="382139" y="382526"/>
                </a:lnTo>
                <a:lnTo>
                  <a:pt x="381005" y="385928"/>
                </a:lnTo>
                <a:lnTo>
                  <a:pt x="380097" y="389329"/>
                </a:lnTo>
                <a:lnTo>
                  <a:pt x="379416" y="392730"/>
                </a:lnTo>
                <a:lnTo>
                  <a:pt x="378282" y="399986"/>
                </a:lnTo>
                <a:lnTo>
                  <a:pt x="377374" y="407468"/>
                </a:lnTo>
                <a:lnTo>
                  <a:pt x="376920" y="411096"/>
                </a:lnTo>
                <a:lnTo>
                  <a:pt x="377147" y="414270"/>
                </a:lnTo>
                <a:lnTo>
                  <a:pt x="377374" y="416991"/>
                </a:lnTo>
                <a:lnTo>
                  <a:pt x="378282" y="419485"/>
                </a:lnTo>
                <a:lnTo>
                  <a:pt x="379189" y="421753"/>
                </a:lnTo>
                <a:lnTo>
                  <a:pt x="380551" y="423567"/>
                </a:lnTo>
                <a:lnTo>
                  <a:pt x="381912" y="425154"/>
                </a:lnTo>
                <a:lnTo>
                  <a:pt x="383728" y="426514"/>
                </a:lnTo>
                <a:lnTo>
                  <a:pt x="385316" y="427648"/>
                </a:lnTo>
                <a:lnTo>
                  <a:pt x="387585" y="428782"/>
                </a:lnTo>
                <a:lnTo>
                  <a:pt x="389855" y="429462"/>
                </a:lnTo>
                <a:lnTo>
                  <a:pt x="392351" y="430142"/>
                </a:lnTo>
                <a:lnTo>
                  <a:pt x="397797" y="431730"/>
                </a:lnTo>
                <a:lnTo>
                  <a:pt x="403470" y="432863"/>
                </a:lnTo>
                <a:lnTo>
                  <a:pt x="405739" y="433543"/>
                </a:lnTo>
                <a:lnTo>
                  <a:pt x="408009" y="434224"/>
                </a:lnTo>
                <a:lnTo>
                  <a:pt x="410051" y="435131"/>
                </a:lnTo>
                <a:lnTo>
                  <a:pt x="411866" y="436264"/>
                </a:lnTo>
                <a:lnTo>
                  <a:pt x="413682" y="437398"/>
                </a:lnTo>
                <a:lnTo>
                  <a:pt x="415497" y="438532"/>
                </a:lnTo>
                <a:lnTo>
                  <a:pt x="416859" y="440119"/>
                </a:lnTo>
                <a:lnTo>
                  <a:pt x="418447" y="441706"/>
                </a:lnTo>
                <a:lnTo>
                  <a:pt x="419582" y="443293"/>
                </a:lnTo>
                <a:lnTo>
                  <a:pt x="420716" y="445107"/>
                </a:lnTo>
                <a:lnTo>
                  <a:pt x="421624" y="447148"/>
                </a:lnTo>
                <a:lnTo>
                  <a:pt x="422305" y="448962"/>
                </a:lnTo>
                <a:lnTo>
                  <a:pt x="423212" y="451229"/>
                </a:lnTo>
                <a:lnTo>
                  <a:pt x="423439" y="453270"/>
                </a:lnTo>
                <a:lnTo>
                  <a:pt x="423666" y="455537"/>
                </a:lnTo>
                <a:lnTo>
                  <a:pt x="423893" y="458032"/>
                </a:lnTo>
                <a:lnTo>
                  <a:pt x="423893" y="462340"/>
                </a:lnTo>
                <a:lnTo>
                  <a:pt x="424120" y="466648"/>
                </a:lnTo>
                <a:lnTo>
                  <a:pt x="425028" y="474130"/>
                </a:lnTo>
                <a:lnTo>
                  <a:pt x="425935" y="481386"/>
                </a:lnTo>
                <a:lnTo>
                  <a:pt x="426389" y="484787"/>
                </a:lnTo>
                <a:lnTo>
                  <a:pt x="426389" y="488415"/>
                </a:lnTo>
                <a:lnTo>
                  <a:pt x="426389" y="490002"/>
                </a:lnTo>
                <a:lnTo>
                  <a:pt x="426616" y="491136"/>
                </a:lnTo>
                <a:lnTo>
                  <a:pt x="427070" y="492043"/>
                </a:lnTo>
                <a:lnTo>
                  <a:pt x="427524" y="492497"/>
                </a:lnTo>
                <a:lnTo>
                  <a:pt x="428432" y="492497"/>
                </a:lnTo>
                <a:lnTo>
                  <a:pt x="429339" y="492723"/>
                </a:lnTo>
                <a:lnTo>
                  <a:pt x="432062" y="492950"/>
                </a:lnTo>
                <a:lnTo>
                  <a:pt x="433878" y="493177"/>
                </a:lnTo>
                <a:lnTo>
                  <a:pt x="435466" y="493857"/>
                </a:lnTo>
                <a:lnTo>
                  <a:pt x="437962" y="494991"/>
                </a:lnTo>
                <a:lnTo>
                  <a:pt x="440459" y="496351"/>
                </a:lnTo>
                <a:lnTo>
                  <a:pt x="443409" y="498392"/>
                </a:lnTo>
                <a:lnTo>
                  <a:pt x="446812" y="501113"/>
                </a:lnTo>
                <a:lnTo>
                  <a:pt x="450216" y="504514"/>
                </a:lnTo>
                <a:lnTo>
                  <a:pt x="454074" y="509049"/>
                </a:lnTo>
                <a:lnTo>
                  <a:pt x="458386" y="514037"/>
                </a:lnTo>
                <a:lnTo>
                  <a:pt x="462924" y="519932"/>
                </a:lnTo>
                <a:lnTo>
                  <a:pt x="467009" y="526281"/>
                </a:lnTo>
                <a:lnTo>
                  <a:pt x="471547" y="532857"/>
                </a:lnTo>
                <a:lnTo>
                  <a:pt x="475632" y="539886"/>
                </a:lnTo>
                <a:lnTo>
                  <a:pt x="479943" y="547141"/>
                </a:lnTo>
                <a:lnTo>
                  <a:pt x="487886" y="561880"/>
                </a:lnTo>
                <a:lnTo>
                  <a:pt x="495147" y="575938"/>
                </a:lnTo>
                <a:lnTo>
                  <a:pt x="501047" y="588862"/>
                </a:lnTo>
                <a:lnTo>
                  <a:pt x="505586" y="599519"/>
                </a:lnTo>
                <a:lnTo>
                  <a:pt x="506947" y="603827"/>
                </a:lnTo>
                <a:lnTo>
                  <a:pt x="508082" y="607002"/>
                </a:lnTo>
                <a:lnTo>
                  <a:pt x="509670" y="614031"/>
                </a:lnTo>
                <a:lnTo>
                  <a:pt x="511486" y="622647"/>
                </a:lnTo>
                <a:lnTo>
                  <a:pt x="516024" y="643054"/>
                </a:lnTo>
                <a:lnTo>
                  <a:pt x="518747" y="653710"/>
                </a:lnTo>
                <a:lnTo>
                  <a:pt x="521470" y="663234"/>
                </a:lnTo>
                <a:lnTo>
                  <a:pt x="522832" y="667995"/>
                </a:lnTo>
                <a:lnTo>
                  <a:pt x="524420" y="672077"/>
                </a:lnTo>
                <a:lnTo>
                  <a:pt x="525782" y="675705"/>
                </a:lnTo>
                <a:lnTo>
                  <a:pt x="527597" y="678879"/>
                </a:lnTo>
                <a:lnTo>
                  <a:pt x="528959" y="681600"/>
                </a:lnTo>
                <a:lnTo>
                  <a:pt x="530547" y="683641"/>
                </a:lnTo>
                <a:lnTo>
                  <a:pt x="532136" y="685001"/>
                </a:lnTo>
                <a:lnTo>
                  <a:pt x="533497" y="686135"/>
                </a:lnTo>
                <a:lnTo>
                  <a:pt x="534859" y="686588"/>
                </a:lnTo>
                <a:lnTo>
                  <a:pt x="535993" y="686815"/>
                </a:lnTo>
                <a:lnTo>
                  <a:pt x="537355" y="686588"/>
                </a:lnTo>
                <a:lnTo>
                  <a:pt x="538263" y="686135"/>
                </a:lnTo>
                <a:lnTo>
                  <a:pt x="539170" y="685454"/>
                </a:lnTo>
                <a:lnTo>
                  <a:pt x="540305" y="684321"/>
                </a:lnTo>
                <a:lnTo>
                  <a:pt x="540986" y="683187"/>
                </a:lnTo>
                <a:lnTo>
                  <a:pt x="541667" y="681600"/>
                </a:lnTo>
                <a:lnTo>
                  <a:pt x="543028" y="678652"/>
                </a:lnTo>
                <a:lnTo>
                  <a:pt x="543709" y="675705"/>
                </a:lnTo>
                <a:lnTo>
                  <a:pt x="544163" y="672757"/>
                </a:lnTo>
                <a:lnTo>
                  <a:pt x="545297" y="669583"/>
                </a:lnTo>
                <a:lnTo>
                  <a:pt x="547113" y="662100"/>
                </a:lnTo>
                <a:lnTo>
                  <a:pt x="548247" y="657565"/>
                </a:lnTo>
                <a:lnTo>
                  <a:pt x="549155" y="652123"/>
                </a:lnTo>
                <a:lnTo>
                  <a:pt x="550063" y="645774"/>
                </a:lnTo>
                <a:lnTo>
                  <a:pt x="551197" y="638065"/>
                </a:lnTo>
                <a:lnTo>
                  <a:pt x="551651" y="633757"/>
                </a:lnTo>
                <a:lnTo>
                  <a:pt x="552105" y="628996"/>
                </a:lnTo>
                <a:lnTo>
                  <a:pt x="554147" y="619472"/>
                </a:lnTo>
                <a:lnTo>
                  <a:pt x="556644" y="609496"/>
                </a:lnTo>
                <a:lnTo>
                  <a:pt x="559140" y="599746"/>
                </a:lnTo>
                <a:lnTo>
                  <a:pt x="563905" y="582740"/>
                </a:lnTo>
                <a:lnTo>
                  <a:pt x="565267" y="576165"/>
                </a:lnTo>
                <a:lnTo>
                  <a:pt x="565720" y="574124"/>
                </a:lnTo>
                <a:lnTo>
                  <a:pt x="565720" y="572083"/>
                </a:lnTo>
                <a:lnTo>
                  <a:pt x="565947" y="569589"/>
                </a:lnTo>
                <a:lnTo>
                  <a:pt x="566628" y="567548"/>
                </a:lnTo>
                <a:lnTo>
                  <a:pt x="567536" y="566415"/>
                </a:lnTo>
                <a:lnTo>
                  <a:pt x="568444" y="565508"/>
                </a:lnTo>
                <a:lnTo>
                  <a:pt x="569805" y="565281"/>
                </a:lnTo>
                <a:lnTo>
                  <a:pt x="570940" y="565281"/>
                </a:lnTo>
                <a:lnTo>
                  <a:pt x="572301" y="565508"/>
                </a:lnTo>
                <a:lnTo>
                  <a:pt x="573209" y="566188"/>
                </a:lnTo>
                <a:lnTo>
                  <a:pt x="573663" y="566415"/>
                </a:lnTo>
                <a:lnTo>
                  <a:pt x="574117" y="566415"/>
                </a:lnTo>
                <a:lnTo>
                  <a:pt x="574570" y="566188"/>
                </a:lnTo>
                <a:lnTo>
                  <a:pt x="574797" y="565734"/>
                </a:lnTo>
                <a:lnTo>
                  <a:pt x="575251" y="564601"/>
                </a:lnTo>
                <a:lnTo>
                  <a:pt x="575705" y="562787"/>
                </a:lnTo>
                <a:lnTo>
                  <a:pt x="576159" y="558252"/>
                </a:lnTo>
                <a:lnTo>
                  <a:pt x="576613" y="551223"/>
                </a:lnTo>
                <a:lnTo>
                  <a:pt x="577294" y="546915"/>
                </a:lnTo>
                <a:lnTo>
                  <a:pt x="578201" y="541246"/>
                </a:lnTo>
                <a:lnTo>
                  <a:pt x="579336" y="534897"/>
                </a:lnTo>
                <a:lnTo>
                  <a:pt x="581151" y="527868"/>
                </a:lnTo>
                <a:lnTo>
                  <a:pt x="585236" y="513357"/>
                </a:lnTo>
                <a:lnTo>
                  <a:pt x="589321" y="499752"/>
                </a:lnTo>
                <a:lnTo>
                  <a:pt x="590455" y="496578"/>
                </a:lnTo>
                <a:lnTo>
                  <a:pt x="591817" y="494537"/>
                </a:lnTo>
                <a:lnTo>
                  <a:pt x="593405" y="492723"/>
                </a:lnTo>
                <a:lnTo>
                  <a:pt x="594767" y="491136"/>
                </a:lnTo>
                <a:lnTo>
                  <a:pt x="596582" y="490229"/>
                </a:lnTo>
                <a:lnTo>
                  <a:pt x="598624" y="489776"/>
                </a:lnTo>
                <a:lnTo>
                  <a:pt x="600667" y="489322"/>
                </a:lnTo>
                <a:lnTo>
                  <a:pt x="602936" y="488869"/>
                </a:lnTo>
                <a:lnTo>
                  <a:pt x="607928" y="488415"/>
                </a:lnTo>
                <a:lnTo>
                  <a:pt x="613601" y="488188"/>
                </a:lnTo>
                <a:lnTo>
                  <a:pt x="616551" y="487735"/>
                </a:lnTo>
                <a:lnTo>
                  <a:pt x="619955" y="487055"/>
                </a:lnTo>
                <a:lnTo>
                  <a:pt x="623132" y="485921"/>
                </a:lnTo>
                <a:lnTo>
                  <a:pt x="626309" y="484787"/>
                </a:lnTo>
                <a:lnTo>
                  <a:pt x="628805" y="483427"/>
                </a:lnTo>
                <a:lnTo>
                  <a:pt x="631074" y="482293"/>
                </a:lnTo>
                <a:lnTo>
                  <a:pt x="633344" y="480706"/>
                </a:lnTo>
                <a:lnTo>
                  <a:pt x="635159" y="479119"/>
                </a:lnTo>
                <a:lnTo>
                  <a:pt x="639017" y="475491"/>
                </a:lnTo>
                <a:lnTo>
                  <a:pt x="642648" y="471863"/>
                </a:lnTo>
                <a:lnTo>
                  <a:pt x="646505" y="468008"/>
                </a:lnTo>
                <a:lnTo>
                  <a:pt x="650363" y="463700"/>
                </a:lnTo>
                <a:lnTo>
                  <a:pt x="655128" y="459619"/>
                </a:lnTo>
                <a:lnTo>
                  <a:pt x="657851" y="457805"/>
                </a:lnTo>
                <a:lnTo>
                  <a:pt x="660575" y="455764"/>
                </a:lnTo>
                <a:lnTo>
                  <a:pt x="663298" y="454177"/>
                </a:lnTo>
                <a:lnTo>
                  <a:pt x="665794" y="453497"/>
                </a:lnTo>
                <a:lnTo>
                  <a:pt x="667609" y="453270"/>
                </a:lnTo>
                <a:lnTo>
                  <a:pt x="668744" y="453497"/>
                </a:lnTo>
                <a:lnTo>
                  <a:pt x="669425" y="453724"/>
                </a:lnTo>
                <a:lnTo>
                  <a:pt x="669652" y="454177"/>
                </a:lnTo>
                <a:lnTo>
                  <a:pt x="670559" y="455311"/>
                </a:lnTo>
                <a:lnTo>
                  <a:pt x="670786" y="456671"/>
                </a:lnTo>
                <a:lnTo>
                  <a:pt x="670559" y="458485"/>
                </a:lnTo>
                <a:lnTo>
                  <a:pt x="670332" y="460526"/>
                </a:lnTo>
                <a:lnTo>
                  <a:pt x="669425" y="462340"/>
                </a:lnTo>
                <a:lnTo>
                  <a:pt x="668517" y="464607"/>
                </a:lnTo>
                <a:lnTo>
                  <a:pt x="667609" y="466875"/>
                </a:lnTo>
                <a:lnTo>
                  <a:pt x="666021" y="469142"/>
                </a:lnTo>
                <a:lnTo>
                  <a:pt x="664432" y="471183"/>
                </a:lnTo>
                <a:lnTo>
                  <a:pt x="663071" y="472997"/>
                </a:lnTo>
                <a:lnTo>
                  <a:pt x="661255" y="474584"/>
                </a:lnTo>
                <a:lnTo>
                  <a:pt x="659894" y="476171"/>
                </a:lnTo>
                <a:lnTo>
                  <a:pt x="658305" y="477532"/>
                </a:lnTo>
                <a:lnTo>
                  <a:pt x="657398" y="478892"/>
                </a:lnTo>
                <a:lnTo>
                  <a:pt x="656490" y="480252"/>
                </a:lnTo>
                <a:lnTo>
                  <a:pt x="656263" y="481386"/>
                </a:lnTo>
                <a:lnTo>
                  <a:pt x="656036" y="482520"/>
                </a:lnTo>
                <a:lnTo>
                  <a:pt x="656036" y="483427"/>
                </a:lnTo>
                <a:lnTo>
                  <a:pt x="656263" y="484334"/>
                </a:lnTo>
                <a:lnTo>
                  <a:pt x="656490" y="485014"/>
                </a:lnTo>
                <a:lnTo>
                  <a:pt x="657398" y="485694"/>
                </a:lnTo>
                <a:lnTo>
                  <a:pt x="658078" y="486148"/>
                </a:lnTo>
                <a:lnTo>
                  <a:pt x="658759" y="486601"/>
                </a:lnTo>
                <a:lnTo>
                  <a:pt x="659894" y="487055"/>
                </a:lnTo>
                <a:lnTo>
                  <a:pt x="660801" y="487055"/>
                </a:lnTo>
                <a:lnTo>
                  <a:pt x="663298" y="486828"/>
                </a:lnTo>
                <a:lnTo>
                  <a:pt x="665794" y="486148"/>
                </a:lnTo>
                <a:lnTo>
                  <a:pt x="668290" y="485468"/>
                </a:lnTo>
                <a:lnTo>
                  <a:pt x="670786" y="484561"/>
                </a:lnTo>
                <a:lnTo>
                  <a:pt x="673282" y="483200"/>
                </a:lnTo>
                <a:lnTo>
                  <a:pt x="675778" y="481613"/>
                </a:lnTo>
                <a:lnTo>
                  <a:pt x="678275" y="479572"/>
                </a:lnTo>
                <a:lnTo>
                  <a:pt x="680998" y="477078"/>
                </a:lnTo>
                <a:lnTo>
                  <a:pt x="683494" y="474130"/>
                </a:lnTo>
                <a:lnTo>
                  <a:pt x="685763" y="470956"/>
                </a:lnTo>
                <a:lnTo>
                  <a:pt x="687578" y="468235"/>
                </a:lnTo>
                <a:lnTo>
                  <a:pt x="688940" y="465514"/>
                </a:lnTo>
                <a:lnTo>
                  <a:pt x="689848" y="463020"/>
                </a:lnTo>
                <a:lnTo>
                  <a:pt x="690302" y="460526"/>
                </a:lnTo>
                <a:lnTo>
                  <a:pt x="690528" y="457805"/>
                </a:lnTo>
                <a:lnTo>
                  <a:pt x="690755" y="451683"/>
                </a:lnTo>
                <a:lnTo>
                  <a:pt x="691436" y="442840"/>
                </a:lnTo>
                <a:lnTo>
                  <a:pt x="692117" y="429689"/>
                </a:lnTo>
                <a:lnTo>
                  <a:pt x="693478" y="394090"/>
                </a:lnTo>
                <a:lnTo>
                  <a:pt x="694159" y="389555"/>
                </a:lnTo>
                <a:lnTo>
                  <a:pt x="694613" y="386154"/>
                </a:lnTo>
                <a:lnTo>
                  <a:pt x="695294" y="383433"/>
                </a:lnTo>
                <a:lnTo>
                  <a:pt x="695975" y="381619"/>
                </a:lnTo>
                <a:lnTo>
                  <a:pt x="697109" y="380712"/>
                </a:lnTo>
                <a:lnTo>
                  <a:pt x="697563" y="380486"/>
                </a:lnTo>
                <a:lnTo>
                  <a:pt x="698017" y="380032"/>
                </a:lnTo>
                <a:lnTo>
                  <a:pt x="698925" y="380486"/>
                </a:lnTo>
                <a:lnTo>
                  <a:pt x="700059" y="381166"/>
                </a:lnTo>
                <a:lnTo>
                  <a:pt x="700967" y="382073"/>
                </a:lnTo>
                <a:lnTo>
                  <a:pt x="702102" y="383660"/>
                </a:lnTo>
                <a:lnTo>
                  <a:pt x="703009" y="385247"/>
                </a:lnTo>
                <a:lnTo>
                  <a:pt x="703690" y="387061"/>
                </a:lnTo>
                <a:lnTo>
                  <a:pt x="704144" y="389102"/>
                </a:lnTo>
                <a:lnTo>
                  <a:pt x="704825" y="391143"/>
                </a:lnTo>
                <a:lnTo>
                  <a:pt x="705052" y="392957"/>
                </a:lnTo>
                <a:lnTo>
                  <a:pt x="705052" y="394771"/>
                </a:lnTo>
                <a:lnTo>
                  <a:pt x="705052" y="397718"/>
                </a:lnTo>
                <a:lnTo>
                  <a:pt x="705732" y="399986"/>
                </a:lnTo>
                <a:lnTo>
                  <a:pt x="705959" y="400666"/>
                </a:lnTo>
                <a:lnTo>
                  <a:pt x="706413" y="401346"/>
                </a:lnTo>
                <a:lnTo>
                  <a:pt x="706867" y="401800"/>
                </a:lnTo>
                <a:lnTo>
                  <a:pt x="707548" y="402026"/>
                </a:lnTo>
                <a:lnTo>
                  <a:pt x="708002" y="401800"/>
                </a:lnTo>
                <a:lnTo>
                  <a:pt x="708455" y="401346"/>
                </a:lnTo>
                <a:lnTo>
                  <a:pt x="708909" y="400666"/>
                </a:lnTo>
                <a:lnTo>
                  <a:pt x="709363" y="399986"/>
                </a:lnTo>
                <a:lnTo>
                  <a:pt x="710044" y="398625"/>
                </a:lnTo>
                <a:lnTo>
                  <a:pt x="710271" y="397265"/>
                </a:lnTo>
                <a:lnTo>
                  <a:pt x="710498" y="393183"/>
                </a:lnTo>
                <a:lnTo>
                  <a:pt x="710498" y="391369"/>
                </a:lnTo>
                <a:lnTo>
                  <a:pt x="710952" y="389555"/>
                </a:lnTo>
                <a:lnTo>
                  <a:pt x="711632" y="388422"/>
                </a:lnTo>
                <a:lnTo>
                  <a:pt x="712313" y="387288"/>
                </a:lnTo>
                <a:lnTo>
                  <a:pt x="713448" y="386608"/>
                </a:lnTo>
                <a:lnTo>
                  <a:pt x="714355" y="386381"/>
                </a:lnTo>
                <a:lnTo>
                  <a:pt x="715717" y="386381"/>
                </a:lnTo>
                <a:lnTo>
                  <a:pt x="716625" y="386608"/>
                </a:lnTo>
                <a:lnTo>
                  <a:pt x="717986" y="387288"/>
                </a:lnTo>
                <a:lnTo>
                  <a:pt x="718894" y="387968"/>
                </a:lnTo>
                <a:lnTo>
                  <a:pt x="719802" y="389329"/>
                </a:lnTo>
                <a:lnTo>
                  <a:pt x="720936" y="390462"/>
                </a:lnTo>
                <a:lnTo>
                  <a:pt x="721390" y="392276"/>
                </a:lnTo>
                <a:lnTo>
                  <a:pt x="721844" y="394090"/>
                </a:lnTo>
                <a:lnTo>
                  <a:pt x="722071" y="395904"/>
                </a:lnTo>
                <a:lnTo>
                  <a:pt x="721844" y="398172"/>
                </a:lnTo>
                <a:lnTo>
                  <a:pt x="721617" y="402480"/>
                </a:lnTo>
                <a:lnTo>
                  <a:pt x="721390" y="405881"/>
                </a:lnTo>
                <a:lnTo>
                  <a:pt x="721163" y="411550"/>
                </a:lnTo>
                <a:lnTo>
                  <a:pt x="721163" y="416765"/>
                </a:lnTo>
                <a:lnTo>
                  <a:pt x="720936" y="419485"/>
                </a:lnTo>
                <a:lnTo>
                  <a:pt x="720255" y="422887"/>
                </a:lnTo>
                <a:lnTo>
                  <a:pt x="720029" y="424474"/>
                </a:lnTo>
                <a:lnTo>
                  <a:pt x="720029" y="425834"/>
                </a:lnTo>
                <a:lnTo>
                  <a:pt x="720255" y="426741"/>
                </a:lnTo>
                <a:lnTo>
                  <a:pt x="720709" y="427195"/>
                </a:lnTo>
                <a:lnTo>
                  <a:pt x="721163" y="427648"/>
                </a:lnTo>
                <a:lnTo>
                  <a:pt x="721844" y="427648"/>
                </a:lnTo>
                <a:lnTo>
                  <a:pt x="722525" y="427421"/>
                </a:lnTo>
                <a:lnTo>
                  <a:pt x="723432" y="426968"/>
                </a:lnTo>
                <a:lnTo>
                  <a:pt x="725929" y="425608"/>
                </a:lnTo>
                <a:lnTo>
                  <a:pt x="728652" y="422887"/>
                </a:lnTo>
                <a:lnTo>
                  <a:pt x="732056" y="419259"/>
                </a:lnTo>
                <a:lnTo>
                  <a:pt x="735686" y="415177"/>
                </a:lnTo>
                <a:lnTo>
                  <a:pt x="737729" y="413137"/>
                </a:lnTo>
                <a:lnTo>
                  <a:pt x="739544" y="411776"/>
                </a:lnTo>
                <a:lnTo>
                  <a:pt x="740906" y="411096"/>
                </a:lnTo>
                <a:lnTo>
                  <a:pt x="742494" y="410869"/>
                </a:lnTo>
                <a:lnTo>
                  <a:pt x="743402" y="411096"/>
                </a:lnTo>
                <a:lnTo>
                  <a:pt x="744536" y="411549"/>
                </a:lnTo>
                <a:lnTo>
                  <a:pt x="745217" y="412683"/>
                </a:lnTo>
                <a:lnTo>
                  <a:pt x="745671" y="414044"/>
                </a:lnTo>
                <a:lnTo>
                  <a:pt x="746125" y="415631"/>
                </a:lnTo>
                <a:lnTo>
                  <a:pt x="746125" y="417218"/>
                </a:lnTo>
                <a:lnTo>
                  <a:pt x="746125" y="419259"/>
                </a:lnTo>
                <a:lnTo>
                  <a:pt x="745671" y="421299"/>
                </a:lnTo>
                <a:lnTo>
                  <a:pt x="745217" y="423340"/>
                </a:lnTo>
                <a:lnTo>
                  <a:pt x="744082" y="425154"/>
                </a:lnTo>
                <a:lnTo>
                  <a:pt x="743175" y="427195"/>
                </a:lnTo>
                <a:lnTo>
                  <a:pt x="742040" y="429009"/>
                </a:lnTo>
                <a:lnTo>
                  <a:pt x="736821" y="435357"/>
                </a:lnTo>
                <a:lnTo>
                  <a:pt x="734552" y="438305"/>
                </a:lnTo>
                <a:lnTo>
                  <a:pt x="732736" y="441479"/>
                </a:lnTo>
                <a:lnTo>
                  <a:pt x="730921" y="444427"/>
                </a:lnTo>
                <a:lnTo>
                  <a:pt x="729786" y="447375"/>
                </a:lnTo>
                <a:lnTo>
                  <a:pt x="728879" y="450549"/>
                </a:lnTo>
                <a:lnTo>
                  <a:pt x="727971" y="453724"/>
                </a:lnTo>
                <a:lnTo>
                  <a:pt x="727290" y="457578"/>
                </a:lnTo>
                <a:lnTo>
                  <a:pt x="726155" y="461206"/>
                </a:lnTo>
                <a:lnTo>
                  <a:pt x="724340" y="465514"/>
                </a:lnTo>
                <a:lnTo>
                  <a:pt x="722525" y="470049"/>
                </a:lnTo>
                <a:lnTo>
                  <a:pt x="717986" y="479799"/>
                </a:lnTo>
                <a:lnTo>
                  <a:pt x="713221" y="490229"/>
                </a:lnTo>
                <a:lnTo>
                  <a:pt x="707548" y="502020"/>
                </a:lnTo>
                <a:lnTo>
                  <a:pt x="704371" y="507915"/>
                </a:lnTo>
                <a:lnTo>
                  <a:pt x="701421" y="513130"/>
                </a:lnTo>
                <a:lnTo>
                  <a:pt x="698471" y="517212"/>
                </a:lnTo>
                <a:lnTo>
                  <a:pt x="697109" y="519252"/>
                </a:lnTo>
                <a:lnTo>
                  <a:pt x="695521" y="520613"/>
                </a:lnTo>
                <a:lnTo>
                  <a:pt x="694159" y="521973"/>
                </a:lnTo>
                <a:lnTo>
                  <a:pt x="692571" y="522880"/>
                </a:lnTo>
                <a:lnTo>
                  <a:pt x="690982" y="523334"/>
                </a:lnTo>
                <a:lnTo>
                  <a:pt x="689621" y="523787"/>
                </a:lnTo>
                <a:lnTo>
                  <a:pt x="683721" y="523787"/>
                </a:lnTo>
                <a:lnTo>
                  <a:pt x="680771" y="524014"/>
                </a:lnTo>
                <a:lnTo>
                  <a:pt x="677140" y="524241"/>
                </a:lnTo>
                <a:lnTo>
                  <a:pt x="673509" y="524694"/>
                </a:lnTo>
                <a:lnTo>
                  <a:pt x="669425" y="525601"/>
                </a:lnTo>
                <a:lnTo>
                  <a:pt x="665340" y="527188"/>
                </a:lnTo>
                <a:lnTo>
                  <a:pt x="660348" y="529229"/>
                </a:lnTo>
                <a:lnTo>
                  <a:pt x="654901" y="531723"/>
                </a:lnTo>
                <a:lnTo>
                  <a:pt x="649455" y="534444"/>
                </a:lnTo>
                <a:lnTo>
                  <a:pt x="644009" y="537392"/>
                </a:lnTo>
                <a:lnTo>
                  <a:pt x="638790" y="540566"/>
                </a:lnTo>
                <a:lnTo>
                  <a:pt x="634024" y="543967"/>
                </a:lnTo>
                <a:lnTo>
                  <a:pt x="629486" y="547595"/>
                </a:lnTo>
                <a:lnTo>
                  <a:pt x="627898" y="549409"/>
                </a:lnTo>
                <a:lnTo>
                  <a:pt x="626082" y="551450"/>
                </a:lnTo>
                <a:lnTo>
                  <a:pt x="624267" y="553490"/>
                </a:lnTo>
                <a:lnTo>
                  <a:pt x="623132" y="555531"/>
                </a:lnTo>
                <a:lnTo>
                  <a:pt x="621998" y="557345"/>
                </a:lnTo>
                <a:lnTo>
                  <a:pt x="621090" y="559839"/>
                </a:lnTo>
                <a:lnTo>
                  <a:pt x="620409" y="562560"/>
                </a:lnTo>
                <a:lnTo>
                  <a:pt x="619955" y="565281"/>
                </a:lnTo>
                <a:lnTo>
                  <a:pt x="619048" y="571403"/>
                </a:lnTo>
                <a:lnTo>
                  <a:pt x="618594" y="577298"/>
                </a:lnTo>
                <a:lnTo>
                  <a:pt x="618367" y="582513"/>
                </a:lnTo>
                <a:lnTo>
                  <a:pt x="618367" y="586821"/>
                </a:lnTo>
                <a:lnTo>
                  <a:pt x="618594" y="590903"/>
                </a:lnTo>
                <a:lnTo>
                  <a:pt x="620409" y="593397"/>
                </a:lnTo>
                <a:lnTo>
                  <a:pt x="622678" y="596118"/>
                </a:lnTo>
                <a:lnTo>
                  <a:pt x="625628" y="599292"/>
                </a:lnTo>
                <a:lnTo>
                  <a:pt x="629259" y="602693"/>
                </a:lnTo>
                <a:lnTo>
                  <a:pt x="633571" y="606548"/>
                </a:lnTo>
                <a:lnTo>
                  <a:pt x="635840" y="607908"/>
                </a:lnTo>
                <a:lnTo>
                  <a:pt x="638336" y="609722"/>
                </a:lnTo>
                <a:lnTo>
                  <a:pt x="640605" y="611310"/>
                </a:lnTo>
                <a:lnTo>
                  <a:pt x="643555" y="612443"/>
                </a:lnTo>
                <a:lnTo>
                  <a:pt x="645598" y="613804"/>
                </a:lnTo>
                <a:lnTo>
                  <a:pt x="647413" y="614938"/>
                </a:lnTo>
                <a:lnTo>
                  <a:pt x="648548" y="616751"/>
                </a:lnTo>
                <a:lnTo>
                  <a:pt x="649682" y="618339"/>
                </a:lnTo>
                <a:lnTo>
                  <a:pt x="649909" y="620379"/>
                </a:lnTo>
                <a:lnTo>
                  <a:pt x="650136" y="622647"/>
                </a:lnTo>
                <a:lnTo>
                  <a:pt x="649682" y="624914"/>
                </a:lnTo>
                <a:lnTo>
                  <a:pt x="649228" y="627635"/>
                </a:lnTo>
                <a:lnTo>
                  <a:pt x="648094" y="630356"/>
                </a:lnTo>
                <a:lnTo>
                  <a:pt x="647186" y="633304"/>
                </a:lnTo>
                <a:lnTo>
                  <a:pt x="644690" y="639653"/>
                </a:lnTo>
                <a:lnTo>
                  <a:pt x="641740" y="646908"/>
                </a:lnTo>
                <a:lnTo>
                  <a:pt x="638790" y="655071"/>
                </a:lnTo>
                <a:lnTo>
                  <a:pt x="631528" y="676612"/>
                </a:lnTo>
                <a:lnTo>
                  <a:pt x="622905" y="703367"/>
                </a:lnTo>
                <a:lnTo>
                  <a:pt x="618821" y="716518"/>
                </a:lnTo>
                <a:lnTo>
                  <a:pt x="615190" y="728762"/>
                </a:lnTo>
                <a:lnTo>
                  <a:pt x="612467" y="738739"/>
                </a:lnTo>
                <a:lnTo>
                  <a:pt x="610878" y="745995"/>
                </a:lnTo>
                <a:lnTo>
                  <a:pt x="610424" y="749169"/>
                </a:lnTo>
                <a:lnTo>
                  <a:pt x="610424" y="752797"/>
                </a:lnTo>
                <a:lnTo>
                  <a:pt x="610424" y="761413"/>
                </a:lnTo>
                <a:lnTo>
                  <a:pt x="610651" y="771843"/>
                </a:lnTo>
                <a:lnTo>
                  <a:pt x="610878" y="783407"/>
                </a:lnTo>
                <a:lnTo>
                  <a:pt x="610651" y="789302"/>
                </a:lnTo>
                <a:lnTo>
                  <a:pt x="610651" y="795425"/>
                </a:lnTo>
                <a:lnTo>
                  <a:pt x="610198" y="801547"/>
                </a:lnTo>
                <a:lnTo>
                  <a:pt x="609517" y="807895"/>
                </a:lnTo>
                <a:lnTo>
                  <a:pt x="608382" y="814018"/>
                </a:lnTo>
                <a:lnTo>
                  <a:pt x="607248" y="820140"/>
                </a:lnTo>
                <a:lnTo>
                  <a:pt x="605432" y="826262"/>
                </a:lnTo>
                <a:lnTo>
                  <a:pt x="603163" y="831930"/>
                </a:lnTo>
                <a:lnTo>
                  <a:pt x="600667" y="837599"/>
                </a:lnTo>
                <a:lnTo>
                  <a:pt x="598397" y="842814"/>
                </a:lnTo>
                <a:lnTo>
                  <a:pt x="595674" y="847802"/>
                </a:lnTo>
                <a:lnTo>
                  <a:pt x="592497" y="852790"/>
                </a:lnTo>
                <a:lnTo>
                  <a:pt x="589547" y="856872"/>
                </a:lnTo>
                <a:lnTo>
                  <a:pt x="586597" y="861180"/>
                </a:lnTo>
                <a:lnTo>
                  <a:pt x="583647" y="864581"/>
                </a:lnTo>
                <a:lnTo>
                  <a:pt x="580471" y="868209"/>
                </a:lnTo>
                <a:lnTo>
                  <a:pt x="577521" y="870930"/>
                </a:lnTo>
                <a:lnTo>
                  <a:pt x="574570" y="873197"/>
                </a:lnTo>
                <a:lnTo>
                  <a:pt x="571394" y="875238"/>
                </a:lnTo>
                <a:lnTo>
                  <a:pt x="568444" y="876825"/>
                </a:lnTo>
                <a:lnTo>
                  <a:pt x="565494" y="877732"/>
                </a:lnTo>
                <a:lnTo>
                  <a:pt x="562770" y="878186"/>
                </a:lnTo>
                <a:lnTo>
                  <a:pt x="560274" y="877959"/>
                </a:lnTo>
                <a:lnTo>
                  <a:pt x="559140" y="877732"/>
                </a:lnTo>
                <a:lnTo>
                  <a:pt x="557778" y="877505"/>
                </a:lnTo>
                <a:lnTo>
                  <a:pt x="553467" y="875691"/>
                </a:lnTo>
                <a:lnTo>
                  <a:pt x="549382" y="874558"/>
                </a:lnTo>
                <a:lnTo>
                  <a:pt x="545978" y="874104"/>
                </a:lnTo>
                <a:lnTo>
                  <a:pt x="544390" y="874104"/>
                </a:lnTo>
                <a:lnTo>
                  <a:pt x="543255" y="874331"/>
                </a:lnTo>
                <a:lnTo>
                  <a:pt x="542120" y="874558"/>
                </a:lnTo>
                <a:lnTo>
                  <a:pt x="541213" y="875011"/>
                </a:lnTo>
                <a:lnTo>
                  <a:pt x="540532" y="875691"/>
                </a:lnTo>
                <a:lnTo>
                  <a:pt x="540078" y="876825"/>
                </a:lnTo>
                <a:lnTo>
                  <a:pt x="539851" y="877732"/>
                </a:lnTo>
                <a:lnTo>
                  <a:pt x="539851" y="879319"/>
                </a:lnTo>
                <a:lnTo>
                  <a:pt x="539851" y="880680"/>
                </a:lnTo>
                <a:lnTo>
                  <a:pt x="540305" y="882494"/>
                </a:lnTo>
                <a:lnTo>
                  <a:pt x="543255" y="894738"/>
                </a:lnTo>
                <a:lnTo>
                  <a:pt x="548701" y="913331"/>
                </a:lnTo>
                <a:lnTo>
                  <a:pt x="551878" y="923534"/>
                </a:lnTo>
                <a:lnTo>
                  <a:pt x="555282" y="933964"/>
                </a:lnTo>
                <a:lnTo>
                  <a:pt x="559140" y="943941"/>
                </a:lnTo>
                <a:lnTo>
                  <a:pt x="562770" y="953237"/>
                </a:lnTo>
                <a:lnTo>
                  <a:pt x="564586" y="957319"/>
                </a:lnTo>
                <a:lnTo>
                  <a:pt x="565947" y="961400"/>
                </a:lnTo>
                <a:lnTo>
                  <a:pt x="567309" y="965028"/>
                </a:lnTo>
                <a:lnTo>
                  <a:pt x="567990" y="968429"/>
                </a:lnTo>
                <a:lnTo>
                  <a:pt x="568670" y="971830"/>
                </a:lnTo>
                <a:lnTo>
                  <a:pt x="569124" y="974551"/>
                </a:lnTo>
                <a:lnTo>
                  <a:pt x="569351" y="977272"/>
                </a:lnTo>
                <a:lnTo>
                  <a:pt x="569351" y="979766"/>
                </a:lnTo>
                <a:lnTo>
                  <a:pt x="568670" y="981807"/>
                </a:lnTo>
                <a:lnTo>
                  <a:pt x="568217" y="984074"/>
                </a:lnTo>
                <a:lnTo>
                  <a:pt x="567536" y="985888"/>
                </a:lnTo>
                <a:lnTo>
                  <a:pt x="566174" y="987476"/>
                </a:lnTo>
                <a:lnTo>
                  <a:pt x="565040" y="988609"/>
                </a:lnTo>
                <a:lnTo>
                  <a:pt x="563905" y="989516"/>
                </a:lnTo>
                <a:lnTo>
                  <a:pt x="562090" y="990650"/>
                </a:lnTo>
                <a:lnTo>
                  <a:pt x="560274" y="991103"/>
                </a:lnTo>
                <a:lnTo>
                  <a:pt x="558459" y="991557"/>
                </a:lnTo>
                <a:lnTo>
                  <a:pt x="556644" y="992464"/>
                </a:lnTo>
                <a:lnTo>
                  <a:pt x="552786" y="994505"/>
                </a:lnTo>
                <a:lnTo>
                  <a:pt x="549382" y="996999"/>
                </a:lnTo>
                <a:lnTo>
                  <a:pt x="546432" y="999493"/>
                </a:lnTo>
                <a:lnTo>
                  <a:pt x="543936" y="1002214"/>
                </a:lnTo>
                <a:lnTo>
                  <a:pt x="541893" y="1004255"/>
                </a:lnTo>
                <a:lnTo>
                  <a:pt x="540305" y="1006295"/>
                </a:lnTo>
                <a:lnTo>
                  <a:pt x="540078" y="1009696"/>
                </a:lnTo>
                <a:lnTo>
                  <a:pt x="539397" y="1019673"/>
                </a:lnTo>
                <a:lnTo>
                  <a:pt x="538717" y="1026929"/>
                </a:lnTo>
                <a:lnTo>
                  <a:pt x="537809" y="1035998"/>
                </a:lnTo>
                <a:lnTo>
                  <a:pt x="536447" y="1046882"/>
                </a:lnTo>
                <a:lnTo>
                  <a:pt x="535086" y="1059353"/>
                </a:lnTo>
                <a:lnTo>
                  <a:pt x="533270" y="1071824"/>
                </a:lnTo>
                <a:lnTo>
                  <a:pt x="532136" y="1084068"/>
                </a:lnTo>
                <a:lnTo>
                  <a:pt x="531455" y="1095405"/>
                </a:lnTo>
                <a:lnTo>
                  <a:pt x="531455" y="1106289"/>
                </a:lnTo>
                <a:lnTo>
                  <a:pt x="531909" y="1111504"/>
                </a:lnTo>
                <a:lnTo>
                  <a:pt x="532136" y="1116719"/>
                </a:lnTo>
                <a:lnTo>
                  <a:pt x="532590" y="1121934"/>
                </a:lnTo>
                <a:lnTo>
                  <a:pt x="533270" y="1127149"/>
                </a:lnTo>
                <a:lnTo>
                  <a:pt x="533951" y="1132364"/>
                </a:lnTo>
                <a:lnTo>
                  <a:pt x="535086" y="1137352"/>
                </a:lnTo>
                <a:lnTo>
                  <a:pt x="536220" y="1142567"/>
                </a:lnTo>
                <a:lnTo>
                  <a:pt x="537582" y="1147782"/>
                </a:lnTo>
                <a:lnTo>
                  <a:pt x="538943" y="1153678"/>
                </a:lnTo>
                <a:lnTo>
                  <a:pt x="540078" y="1160707"/>
                </a:lnTo>
                <a:lnTo>
                  <a:pt x="541213" y="1168643"/>
                </a:lnTo>
                <a:lnTo>
                  <a:pt x="541893" y="1177486"/>
                </a:lnTo>
                <a:lnTo>
                  <a:pt x="543482" y="1197666"/>
                </a:lnTo>
                <a:lnTo>
                  <a:pt x="544843" y="1220340"/>
                </a:lnTo>
                <a:lnTo>
                  <a:pt x="547113" y="1269997"/>
                </a:lnTo>
                <a:lnTo>
                  <a:pt x="548474" y="1295165"/>
                </a:lnTo>
                <a:lnTo>
                  <a:pt x="550063" y="1319653"/>
                </a:lnTo>
                <a:lnTo>
                  <a:pt x="550970" y="1331217"/>
                </a:lnTo>
                <a:lnTo>
                  <a:pt x="551651" y="1342781"/>
                </a:lnTo>
                <a:lnTo>
                  <a:pt x="552332" y="1365002"/>
                </a:lnTo>
                <a:lnTo>
                  <a:pt x="552786" y="1386996"/>
                </a:lnTo>
                <a:lnTo>
                  <a:pt x="553467" y="1397879"/>
                </a:lnTo>
                <a:lnTo>
                  <a:pt x="553920" y="1408990"/>
                </a:lnTo>
                <a:lnTo>
                  <a:pt x="554828" y="1420100"/>
                </a:lnTo>
                <a:lnTo>
                  <a:pt x="555963" y="1431211"/>
                </a:lnTo>
                <a:lnTo>
                  <a:pt x="557551" y="1442548"/>
                </a:lnTo>
                <a:lnTo>
                  <a:pt x="559367" y="1454338"/>
                </a:lnTo>
                <a:lnTo>
                  <a:pt x="561863" y="1466129"/>
                </a:lnTo>
                <a:lnTo>
                  <a:pt x="564813" y="1478373"/>
                </a:lnTo>
                <a:lnTo>
                  <a:pt x="568444" y="1491071"/>
                </a:lnTo>
                <a:lnTo>
                  <a:pt x="572982" y="1503995"/>
                </a:lnTo>
                <a:lnTo>
                  <a:pt x="577521" y="1516919"/>
                </a:lnTo>
                <a:lnTo>
                  <a:pt x="581151" y="1529844"/>
                </a:lnTo>
                <a:lnTo>
                  <a:pt x="584328" y="1542088"/>
                </a:lnTo>
                <a:lnTo>
                  <a:pt x="587051" y="1554105"/>
                </a:lnTo>
                <a:lnTo>
                  <a:pt x="589094" y="1565669"/>
                </a:lnTo>
                <a:lnTo>
                  <a:pt x="590909" y="1576779"/>
                </a:lnTo>
                <a:lnTo>
                  <a:pt x="592044" y="1587436"/>
                </a:lnTo>
                <a:lnTo>
                  <a:pt x="592724" y="1597866"/>
                </a:lnTo>
                <a:lnTo>
                  <a:pt x="593405" y="1607843"/>
                </a:lnTo>
                <a:lnTo>
                  <a:pt x="593405" y="1616913"/>
                </a:lnTo>
                <a:lnTo>
                  <a:pt x="593178" y="1625756"/>
                </a:lnTo>
                <a:lnTo>
                  <a:pt x="592497" y="1634599"/>
                </a:lnTo>
                <a:lnTo>
                  <a:pt x="591817" y="1642535"/>
                </a:lnTo>
                <a:lnTo>
                  <a:pt x="590682" y="1649790"/>
                </a:lnTo>
                <a:lnTo>
                  <a:pt x="589547" y="1656819"/>
                </a:lnTo>
                <a:lnTo>
                  <a:pt x="588186" y="1663395"/>
                </a:lnTo>
                <a:lnTo>
                  <a:pt x="585463" y="1675639"/>
                </a:lnTo>
                <a:lnTo>
                  <a:pt x="582967" y="1688337"/>
                </a:lnTo>
                <a:lnTo>
                  <a:pt x="580697" y="1700807"/>
                </a:lnTo>
                <a:lnTo>
                  <a:pt x="578655" y="1713278"/>
                </a:lnTo>
                <a:lnTo>
                  <a:pt x="577067" y="1725976"/>
                </a:lnTo>
                <a:lnTo>
                  <a:pt x="575251" y="1738220"/>
                </a:lnTo>
                <a:lnTo>
                  <a:pt x="573890" y="1750011"/>
                </a:lnTo>
                <a:lnTo>
                  <a:pt x="572982" y="1761801"/>
                </a:lnTo>
                <a:lnTo>
                  <a:pt x="572528" y="1767923"/>
                </a:lnTo>
                <a:lnTo>
                  <a:pt x="572528" y="1775179"/>
                </a:lnTo>
                <a:lnTo>
                  <a:pt x="572528" y="1783342"/>
                </a:lnTo>
                <a:lnTo>
                  <a:pt x="572755" y="1792185"/>
                </a:lnTo>
                <a:lnTo>
                  <a:pt x="573436" y="1811911"/>
                </a:lnTo>
                <a:lnTo>
                  <a:pt x="574570" y="1833225"/>
                </a:lnTo>
                <a:lnTo>
                  <a:pt x="577067" y="1876760"/>
                </a:lnTo>
                <a:lnTo>
                  <a:pt x="577747" y="1897393"/>
                </a:lnTo>
                <a:lnTo>
                  <a:pt x="577974" y="1915986"/>
                </a:lnTo>
                <a:lnTo>
                  <a:pt x="577747" y="1960201"/>
                </a:lnTo>
                <a:lnTo>
                  <a:pt x="577521" y="1987410"/>
                </a:lnTo>
                <a:lnTo>
                  <a:pt x="577521" y="2015526"/>
                </a:lnTo>
                <a:lnTo>
                  <a:pt x="577521" y="2043642"/>
                </a:lnTo>
                <a:lnTo>
                  <a:pt x="577974" y="2069491"/>
                </a:lnTo>
                <a:lnTo>
                  <a:pt x="578428" y="2080828"/>
                </a:lnTo>
                <a:lnTo>
                  <a:pt x="578882" y="2091258"/>
                </a:lnTo>
                <a:lnTo>
                  <a:pt x="579790" y="2100328"/>
                </a:lnTo>
                <a:lnTo>
                  <a:pt x="580697" y="2107810"/>
                </a:lnTo>
                <a:lnTo>
                  <a:pt x="581605" y="2114613"/>
                </a:lnTo>
                <a:lnTo>
                  <a:pt x="583194" y="2121868"/>
                </a:lnTo>
                <a:lnTo>
                  <a:pt x="584782" y="2128897"/>
                </a:lnTo>
                <a:lnTo>
                  <a:pt x="586597" y="2136380"/>
                </a:lnTo>
                <a:lnTo>
                  <a:pt x="588867" y="2144089"/>
                </a:lnTo>
                <a:lnTo>
                  <a:pt x="591136" y="2151572"/>
                </a:lnTo>
                <a:lnTo>
                  <a:pt x="595901" y="2166083"/>
                </a:lnTo>
                <a:lnTo>
                  <a:pt x="600667" y="2179461"/>
                </a:lnTo>
                <a:lnTo>
                  <a:pt x="605432" y="2191705"/>
                </a:lnTo>
                <a:lnTo>
                  <a:pt x="609744" y="2201682"/>
                </a:lnTo>
                <a:lnTo>
                  <a:pt x="611786" y="2205536"/>
                </a:lnTo>
                <a:lnTo>
                  <a:pt x="613374" y="2208484"/>
                </a:lnTo>
                <a:lnTo>
                  <a:pt x="615190" y="2212112"/>
                </a:lnTo>
                <a:lnTo>
                  <a:pt x="616551" y="2216420"/>
                </a:lnTo>
                <a:lnTo>
                  <a:pt x="618594" y="2222089"/>
                </a:lnTo>
                <a:lnTo>
                  <a:pt x="620409" y="2228664"/>
                </a:lnTo>
                <a:lnTo>
                  <a:pt x="623813" y="2243176"/>
                </a:lnTo>
                <a:lnTo>
                  <a:pt x="627671" y="2259274"/>
                </a:lnTo>
                <a:lnTo>
                  <a:pt x="634024" y="2290792"/>
                </a:lnTo>
                <a:lnTo>
                  <a:pt x="636748" y="2303716"/>
                </a:lnTo>
                <a:lnTo>
                  <a:pt x="639017" y="2312786"/>
                </a:lnTo>
                <a:lnTo>
                  <a:pt x="640378" y="2316413"/>
                </a:lnTo>
                <a:lnTo>
                  <a:pt x="642421" y="2320948"/>
                </a:lnTo>
                <a:lnTo>
                  <a:pt x="645144" y="2325937"/>
                </a:lnTo>
                <a:lnTo>
                  <a:pt x="648321" y="2331378"/>
                </a:lnTo>
                <a:lnTo>
                  <a:pt x="652178" y="2337274"/>
                </a:lnTo>
                <a:lnTo>
                  <a:pt x="656036" y="2343169"/>
                </a:lnTo>
                <a:lnTo>
                  <a:pt x="660575" y="2349291"/>
                </a:lnTo>
                <a:lnTo>
                  <a:pt x="665340" y="2355867"/>
                </a:lnTo>
                <a:lnTo>
                  <a:pt x="670105" y="2361762"/>
                </a:lnTo>
                <a:lnTo>
                  <a:pt x="674644" y="2367884"/>
                </a:lnTo>
                <a:lnTo>
                  <a:pt x="679409" y="2373779"/>
                </a:lnTo>
                <a:lnTo>
                  <a:pt x="684175" y="2378994"/>
                </a:lnTo>
                <a:lnTo>
                  <a:pt x="688713" y="2383529"/>
                </a:lnTo>
                <a:lnTo>
                  <a:pt x="692571" y="2387837"/>
                </a:lnTo>
                <a:lnTo>
                  <a:pt x="696202" y="2391012"/>
                </a:lnTo>
                <a:lnTo>
                  <a:pt x="699832" y="2393733"/>
                </a:lnTo>
                <a:lnTo>
                  <a:pt x="702555" y="2396000"/>
                </a:lnTo>
                <a:lnTo>
                  <a:pt x="705052" y="2398721"/>
                </a:lnTo>
                <a:lnTo>
                  <a:pt x="707321" y="2401669"/>
                </a:lnTo>
                <a:lnTo>
                  <a:pt x="708909" y="2404843"/>
                </a:lnTo>
                <a:lnTo>
                  <a:pt x="710271" y="2408471"/>
                </a:lnTo>
                <a:lnTo>
                  <a:pt x="711405" y="2411872"/>
                </a:lnTo>
                <a:lnTo>
                  <a:pt x="712086" y="2415273"/>
                </a:lnTo>
                <a:lnTo>
                  <a:pt x="712767" y="2418901"/>
                </a:lnTo>
                <a:lnTo>
                  <a:pt x="712767" y="2422075"/>
                </a:lnTo>
                <a:lnTo>
                  <a:pt x="712767" y="2425250"/>
                </a:lnTo>
                <a:lnTo>
                  <a:pt x="712086" y="2427971"/>
                </a:lnTo>
                <a:lnTo>
                  <a:pt x="711405" y="2430465"/>
                </a:lnTo>
                <a:lnTo>
                  <a:pt x="710271" y="2432732"/>
                </a:lnTo>
                <a:lnTo>
                  <a:pt x="708909" y="2434093"/>
                </a:lnTo>
                <a:lnTo>
                  <a:pt x="708229" y="2434773"/>
                </a:lnTo>
                <a:lnTo>
                  <a:pt x="707548" y="2435227"/>
                </a:lnTo>
                <a:lnTo>
                  <a:pt x="706413" y="2435453"/>
                </a:lnTo>
                <a:lnTo>
                  <a:pt x="705732" y="2435680"/>
                </a:lnTo>
                <a:lnTo>
                  <a:pt x="699379" y="2435680"/>
                </a:lnTo>
                <a:lnTo>
                  <a:pt x="688940" y="2436360"/>
                </a:lnTo>
                <a:lnTo>
                  <a:pt x="660801" y="2437947"/>
                </a:lnTo>
                <a:lnTo>
                  <a:pt x="631982" y="2439308"/>
                </a:lnTo>
                <a:lnTo>
                  <a:pt x="620863" y="2439988"/>
                </a:lnTo>
                <a:lnTo>
                  <a:pt x="613374" y="2439988"/>
                </a:lnTo>
                <a:lnTo>
                  <a:pt x="610651" y="2439308"/>
                </a:lnTo>
                <a:lnTo>
                  <a:pt x="607248" y="2438401"/>
                </a:lnTo>
                <a:lnTo>
                  <a:pt x="603390" y="2436814"/>
                </a:lnTo>
                <a:lnTo>
                  <a:pt x="599532" y="2435227"/>
                </a:lnTo>
                <a:lnTo>
                  <a:pt x="594994" y="2432959"/>
                </a:lnTo>
                <a:lnTo>
                  <a:pt x="590682" y="2430692"/>
                </a:lnTo>
                <a:lnTo>
                  <a:pt x="581378" y="2425023"/>
                </a:lnTo>
                <a:lnTo>
                  <a:pt x="572528" y="2419355"/>
                </a:lnTo>
                <a:lnTo>
                  <a:pt x="564586" y="2413686"/>
                </a:lnTo>
                <a:lnTo>
                  <a:pt x="561409" y="2410965"/>
                </a:lnTo>
                <a:lnTo>
                  <a:pt x="558459" y="2408244"/>
                </a:lnTo>
                <a:lnTo>
                  <a:pt x="556190" y="2405977"/>
                </a:lnTo>
                <a:lnTo>
                  <a:pt x="554374" y="2404163"/>
                </a:lnTo>
                <a:lnTo>
                  <a:pt x="552105" y="2400308"/>
                </a:lnTo>
                <a:lnTo>
                  <a:pt x="549609" y="2395773"/>
                </a:lnTo>
                <a:lnTo>
                  <a:pt x="547567" y="2391238"/>
                </a:lnTo>
                <a:lnTo>
                  <a:pt x="545978" y="2386930"/>
                </a:lnTo>
                <a:lnTo>
                  <a:pt x="543482" y="2379675"/>
                </a:lnTo>
                <a:lnTo>
                  <a:pt x="542574" y="2376727"/>
                </a:lnTo>
                <a:lnTo>
                  <a:pt x="540986" y="2398041"/>
                </a:lnTo>
                <a:lnTo>
                  <a:pt x="522151" y="2396227"/>
                </a:lnTo>
                <a:lnTo>
                  <a:pt x="523059" y="2375593"/>
                </a:lnTo>
                <a:lnTo>
                  <a:pt x="523513" y="2358814"/>
                </a:lnTo>
                <a:lnTo>
                  <a:pt x="523967" y="2345436"/>
                </a:lnTo>
                <a:lnTo>
                  <a:pt x="523967" y="2343396"/>
                </a:lnTo>
                <a:lnTo>
                  <a:pt x="523059" y="2341809"/>
                </a:lnTo>
                <a:lnTo>
                  <a:pt x="522378" y="2340448"/>
                </a:lnTo>
                <a:lnTo>
                  <a:pt x="521243" y="2339768"/>
                </a:lnTo>
                <a:lnTo>
                  <a:pt x="519655" y="2339314"/>
                </a:lnTo>
                <a:lnTo>
                  <a:pt x="517840" y="2338861"/>
                </a:lnTo>
                <a:lnTo>
                  <a:pt x="516024" y="2339314"/>
                </a:lnTo>
                <a:lnTo>
                  <a:pt x="513755" y="2339768"/>
                </a:lnTo>
                <a:lnTo>
                  <a:pt x="511713" y="2340221"/>
                </a:lnTo>
                <a:lnTo>
                  <a:pt x="509216" y="2340902"/>
                </a:lnTo>
                <a:lnTo>
                  <a:pt x="504451" y="2342942"/>
                </a:lnTo>
                <a:lnTo>
                  <a:pt x="499686" y="2345210"/>
                </a:lnTo>
                <a:lnTo>
                  <a:pt x="495374" y="2347477"/>
                </a:lnTo>
                <a:lnTo>
                  <a:pt x="493105" y="2348384"/>
                </a:lnTo>
                <a:lnTo>
                  <a:pt x="489928" y="2349064"/>
                </a:lnTo>
                <a:lnTo>
                  <a:pt x="486070" y="2349971"/>
                </a:lnTo>
                <a:lnTo>
                  <a:pt x="481759" y="2350652"/>
                </a:lnTo>
                <a:lnTo>
                  <a:pt x="471547" y="2351332"/>
                </a:lnTo>
                <a:lnTo>
                  <a:pt x="460201" y="2352012"/>
                </a:lnTo>
                <a:lnTo>
                  <a:pt x="448174" y="2352692"/>
                </a:lnTo>
                <a:lnTo>
                  <a:pt x="435920" y="2352919"/>
                </a:lnTo>
                <a:lnTo>
                  <a:pt x="413909" y="2352919"/>
                </a:lnTo>
                <a:lnTo>
                  <a:pt x="409370" y="2352692"/>
                </a:lnTo>
                <a:lnTo>
                  <a:pt x="405285" y="2352466"/>
                </a:lnTo>
                <a:lnTo>
                  <a:pt x="401655" y="2351785"/>
                </a:lnTo>
                <a:lnTo>
                  <a:pt x="398251" y="2351105"/>
                </a:lnTo>
                <a:lnTo>
                  <a:pt x="395074" y="2350425"/>
                </a:lnTo>
                <a:lnTo>
                  <a:pt x="392351" y="2349291"/>
                </a:lnTo>
                <a:lnTo>
                  <a:pt x="389628" y="2348157"/>
                </a:lnTo>
                <a:lnTo>
                  <a:pt x="387132" y="2346570"/>
                </a:lnTo>
                <a:lnTo>
                  <a:pt x="384635" y="2345210"/>
                </a:lnTo>
                <a:lnTo>
                  <a:pt x="382366" y="2343623"/>
                </a:lnTo>
                <a:lnTo>
                  <a:pt x="377828" y="2339995"/>
                </a:lnTo>
                <a:lnTo>
                  <a:pt x="372835" y="2335913"/>
                </a:lnTo>
                <a:lnTo>
                  <a:pt x="367389" y="2331605"/>
                </a:lnTo>
                <a:lnTo>
                  <a:pt x="352639" y="2321402"/>
                </a:lnTo>
                <a:lnTo>
                  <a:pt x="334485" y="2308704"/>
                </a:lnTo>
                <a:lnTo>
                  <a:pt x="313154" y="2293739"/>
                </a:lnTo>
                <a:lnTo>
                  <a:pt x="289327" y="2276960"/>
                </a:lnTo>
                <a:lnTo>
                  <a:pt x="283654" y="2273106"/>
                </a:lnTo>
                <a:lnTo>
                  <a:pt x="278435" y="2269931"/>
                </a:lnTo>
                <a:lnTo>
                  <a:pt x="276166" y="2269024"/>
                </a:lnTo>
                <a:lnTo>
                  <a:pt x="274124" y="2268344"/>
                </a:lnTo>
                <a:lnTo>
                  <a:pt x="272081" y="2267664"/>
                </a:lnTo>
                <a:lnTo>
                  <a:pt x="270266" y="2266984"/>
                </a:lnTo>
                <a:lnTo>
                  <a:pt x="268450" y="2266984"/>
                </a:lnTo>
                <a:lnTo>
                  <a:pt x="266862" y="2266757"/>
                </a:lnTo>
                <a:lnTo>
                  <a:pt x="265274" y="2266984"/>
                </a:lnTo>
                <a:lnTo>
                  <a:pt x="264139" y="2267210"/>
                </a:lnTo>
                <a:lnTo>
                  <a:pt x="262777" y="2267891"/>
                </a:lnTo>
                <a:lnTo>
                  <a:pt x="261870" y="2268571"/>
                </a:lnTo>
                <a:lnTo>
                  <a:pt x="260962" y="2269251"/>
                </a:lnTo>
                <a:lnTo>
                  <a:pt x="259827" y="2270385"/>
                </a:lnTo>
                <a:lnTo>
                  <a:pt x="258466" y="2272425"/>
                </a:lnTo>
                <a:lnTo>
                  <a:pt x="257104" y="2274920"/>
                </a:lnTo>
                <a:lnTo>
                  <a:pt x="256197" y="2277867"/>
                </a:lnTo>
                <a:lnTo>
                  <a:pt x="255516" y="2281268"/>
                </a:lnTo>
                <a:lnTo>
                  <a:pt x="254608" y="2284669"/>
                </a:lnTo>
                <a:lnTo>
                  <a:pt x="254154" y="2288071"/>
                </a:lnTo>
                <a:lnTo>
                  <a:pt x="253700" y="2295100"/>
                </a:lnTo>
                <a:lnTo>
                  <a:pt x="253247" y="2302582"/>
                </a:lnTo>
                <a:lnTo>
                  <a:pt x="253247" y="2310518"/>
                </a:lnTo>
                <a:lnTo>
                  <a:pt x="253473" y="2318454"/>
                </a:lnTo>
                <a:lnTo>
                  <a:pt x="253927" y="2326390"/>
                </a:lnTo>
                <a:lnTo>
                  <a:pt x="254835" y="2338634"/>
                </a:lnTo>
                <a:lnTo>
                  <a:pt x="255516" y="2343623"/>
                </a:lnTo>
                <a:lnTo>
                  <a:pt x="231689" y="2343623"/>
                </a:lnTo>
                <a:lnTo>
                  <a:pt x="231235" y="2331605"/>
                </a:lnTo>
                <a:lnTo>
                  <a:pt x="230781" y="2317320"/>
                </a:lnTo>
                <a:lnTo>
                  <a:pt x="229873" y="2298728"/>
                </a:lnTo>
                <a:lnTo>
                  <a:pt x="229193" y="2289885"/>
                </a:lnTo>
                <a:lnTo>
                  <a:pt x="228285" y="2282629"/>
                </a:lnTo>
                <a:lnTo>
                  <a:pt x="227377" y="2276960"/>
                </a:lnTo>
                <a:lnTo>
                  <a:pt x="225789" y="2271518"/>
                </a:lnTo>
                <a:lnTo>
                  <a:pt x="224200" y="2265850"/>
                </a:lnTo>
                <a:lnTo>
                  <a:pt x="221931" y="2259048"/>
                </a:lnTo>
                <a:lnTo>
                  <a:pt x="218981" y="2250431"/>
                </a:lnTo>
                <a:lnTo>
                  <a:pt x="215123" y="2239321"/>
                </a:lnTo>
                <a:lnTo>
                  <a:pt x="214216" y="2236147"/>
                </a:lnTo>
                <a:lnTo>
                  <a:pt x="213762" y="2233199"/>
                </a:lnTo>
                <a:lnTo>
                  <a:pt x="213308" y="2229798"/>
                </a:lnTo>
                <a:lnTo>
                  <a:pt x="212627" y="2226850"/>
                </a:lnTo>
                <a:lnTo>
                  <a:pt x="212627" y="2223902"/>
                </a:lnTo>
                <a:lnTo>
                  <a:pt x="212627" y="2220955"/>
                </a:lnTo>
                <a:lnTo>
                  <a:pt x="213081" y="2218007"/>
                </a:lnTo>
                <a:lnTo>
                  <a:pt x="213308" y="2215286"/>
                </a:lnTo>
                <a:lnTo>
                  <a:pt x="214443" y="2209844"/>
                </a:lnTo>
                <a:lnTo>
                  <a:pt x="216031" y="2204403"/>
                </a:lnTo>
                <a:lnTo>
                  <a:pt x="217846" y="2199414"/>
                </a:lnTo>
                <a:lnTo>
                  <a:pt x="219889" y="2194653"/>
                </a:lnTo>
                <a:lnTo>
                  <a:pt x="222385" y="2190118"/>
                </a:lnTo>
                <a:lnTo>
                  <a:pt x="224881" y="2186263"/>
                </a:lnTo>
                <a:lnTo>
                  <a:pt x="227377" y="2182182"/>
                </a:lnTo>
                <a:lnTo>
                  <a:pt x="229873" y="2178781"/>
                </a:lnTo>
                <a:lnTo>
                  <a:pt x="234185" y="2173112"/>
                </a:lnTo>
                <a:lnTo>
                  <a:pt x="237135" y="2168804"/>
                </a:lnTo>
                <a:lnTo>
                  <a:pt x="239631" y="2165403"/>
                </a:lnTo>
                <a:lnTo>
                  <a:pt x="242354" y="2162229"/>
                </a:lnTo>
                <a:lnTo>
                  <a:pt x="248254" y="2154746"/>
                </a:lnTo>
                <a:lnTo>
                  <a:pt x="251658" y="2150438"/>
                </a:lnTo>
                <a:lnTo>
                  <a:pt x="254835" y="2145676"/>
                </a:lnTo>
                <a:lnTo>
                  <a:pt x="256423" y="2142729"/>
                </a:lnTo>
                <a:lnTo>
                  <a:pt x="257785" y="2139554"/>
                </a:lnTo>
                <a:lnTo>
                  <a:pt x="259374" y="2136380"/>
                </a:lnTo>
                <a:lnTo>
                  <a:pt x="260962" y="2132979"/>
                </a:lnTo>
                <a:lnTo>
                  <a:pt x="262097" y="2128897"/>
                </a:lnTo>
                <a:lnTo>
                  <a:pt x="263685" y="2123909"/>
                </a:lnTo>
                <a:lnTo>
                  <a:pt x="264593" y="2118241"/>
                </a:lnTo>
                <a:lnTo>
                  <a:pt x="265727" y="2111665"/>
                </a:lnTo>
                <a:lnTo>
                  <a:pt x="266862" y="2103956"/>
                </a:lnTo>
                <a:lnTo>
                  <a:pt x="267543" y="2095339"/>
                </a:lnTo>
                <a:lnTo>
                  <a:pt x="268224" y="2085816"/>
                </a:lnTo>
                <a:lnTo>
                  <a:pt x="269131" y="2075159"/>
                </a:lnTo>
                <a:lnTo>
                  <a:pt x="269585" y="2063595"/>
                </a:lnTo>
                <a:lnTo>
                  <a:pt x="269812" y="2050898"/>
                </a:lnTo>
                <a:lnTo>
                  <a:pt x="269812" y="2037067"/>
                </a:lnTo>
                <a:lnTo>
                  <a:pt x="269812" y="2022102"/>
                </a:lnTo>
                <a:lnTo>
                  <a:pt x="269585" y="2006230"/>
                </a:lnTo>
                <a:lnTo>
                  <a:pt x="269131" y="1988770"/>
                </a:lnTo>
                <a:lnTo>
                  <a:pt x="268224" y="1970404"/>
                </a:lnTo>
                <a:lnTo>
                  <a:pt x="267543" y="1950904"/>
                </a:lnTo>
                <a:lnTo>
                  <a:pt x="267089" y="1940701"/>
                </a:lnTo>
                <a:lnTo>
                  <a:pt x="266862" y="1930498"/>
                </a:lnTo>
                <a:lnTo>
                  <a:pt x="266862" y="1920521"/>
                </a:lnTo>
                <a:lnTo>
                  <a:pt x="266862" y="1910318"/>
                </a:lnTo>
                <a:lnTo>
                  <a:pt x="267316" y="1900114"/>
                </a:lnTo>
                <a:lnTo>
                  <a:pt x="267543" y="1890137"/>
                </a:lnTo>
                <a:lnTo>
                  <a:pt x="269131" y="1870638"/>
                </a:lnTo>
                <a:lnTo>
                  <a:pt x="270720" y="1851138"/>
                </a:lnTo>
                <a:lnTo>
                  <a:pt x="272762" y="1832545"/>
                </a:lnTo>
                <a:lnTo>
                  <a:pt x="275258" y="1814859"/>
                </a:lnTo>
                <a:lnTo>
                  <a:pt x="277754" y="1797853"/>
                </a:lnTo>
                <a:lnTo>
                  <a:pt x="280477" y="1781981"/>
                </a:lnTo>
                <a:lnTo>
                  <a:pt x="283200" y="1767696"/>
                </a:lnTo>
                <a:lnTo>
                  <a:pt x="285697" y="1754319"/>
                </a:lnTo>
                <a:lnTo>
                  <a:pt x="288420" y="1742528"/>
                </a:lnTo>
                <a:lnTo>
                  <a:pt x="292277" y="1724389"/>
                </a:lnTo>
                <a:lnTo>
                  <a:pt x="294774" y="1713958"/>
                </a:lnTo>
                <a:lnTo>
                  <a:pt x="300901" y="1686069"/>
                </a:lnTo>
                <a:lnTo>
                  <a:pt x="304077" y="1670651"/>
                </a:lnTo>
                <a:lnTo>
                  <a:pt x="287739" y="1656139"/>
                </a:lnTo>
                <a:lnTo>
                  <a:pt x="290235" y="1642308"/>
                </a:lnTo>
                <a:lnTo>
                  <a:pt x="292958" y="1625075"/>
                </a:lnTo>
                <a:lnTo>
                  <a:pt x="296589" y="1601948"/>
                </a:lnTo>
                <a:lnTo>
                  <a:pt x="297497" y="1594692"/>
                </a:lnTo>
                <a:lnTo>
                  <a:pt x="298631" y="1585169"/>
                </a:lnTo>
                <a:lnTo>
                  <a:pt x="299312" y="1574285"/>
                </a:lnTo>
                <a:lnTo>
                  <a:pt x="299766" y="1562041"/>
                </a:lnTo>
                <a:lnTo>
                  <a:pt x="300901" y="1534832"/>
                </a:lnTo>
                <a:lnTo>
                  <a:pt x="301581" y="1505809"/>
                </a:lnTo>
                <a:lnTo>
                  <a:pt x="301808" y="1477013"/>
                </a:lnTo>
                <a:lnTo>
                  <a:pt x="302035" y="1451391"/>
                </a:lnTo>
                <a:lnTo>
                  <a:pt x="302262" y="1416246"/>
                </a:lnTo>
                <a:lnTo>
                  <a:pt x="302035" y="1407403"/>
                </a:lnTo>
                <a:lnTo>
                  <a:pt x="301808" y="1399693"/>
                </a:lnTo>
                <a:lnTo>
                  <a:pt x="301581" y="1396065"/>
                </a:lnTo>
                <a:lnTo>
                  <a:pt x="301127" y="1392664"/>
                </a:lnTo>
                <a:lnTo>
                  <a:pt x="300674" y="1389490"/>
                </a:lnTo>
                <a:lnTo>
                  <a:pt x="299539" y="1386316"/>
                </a:lnTo>
                <a:lnTo>
                  <a:pt x="298631" y="1383368"/>
                </a:lnTo>
                <a:lnTo>
                  <a:pt x="297270" y="1380193"/>
                </a:lnTo>
                <a:lnTo>
                  <a:pt x="295681" y="1377246"/>
                </a:lnTo>
                <a:lnTo>
                  <a:pt x="293639" y="1373845"/>
                </a:lnTo>
                <a:lnTo>
                  <a:pt x="291370" y="1370897"/>
                </a:lnTo>
                <a:lnTo>
                  <a:pt x="288647" y="1367496"/>
                </a:lnTo>
                <a:lnTo>
                  <a:pt x="285697" y="1364095"/>
                </a:lnTo>
                <a:lnTo>
                  <a:pt x="282293" y="1360467"/>
                </a:lnTo>
                <a:lnTo>
                  <a:pt x="278208" y="1356159"/>
                </a:lnTo>
                <a:lnTo>
                  <a:pt x="274124" y="1350944"/>
                </a:lnTo>
                <a:lnTo>
                  <a:pt x="269585" y="1344822"/>
                </a:lnTo>
                <a:lnTo>
                  <a:pt x="265047" y="1338019"/>
                </a:lnTo>
                <a:lnTo>
                  <a:pt x="260281" y="1330537"/>
                </a:lnTo>
                <a:lnTo>
                  <a:pt x="255743" y="1322374"/>
                </a:lnTo>
                <a:lnTo>
                  <a:pt x="250977" y="1313758"/>
                </a:lnTo>
                <a:lnTo>
                  <a:pt x="246212" y="1304688"/>
                </a:lnTo>
                <a:lnTo>
                  <a:pt x="241673" y="1295619"/>
                </a:lnTo>
                <a:lnTo>
                  <a:pt x="237362" y="1286095"/>
                </a:lnTo>
                <a:lnTo>
                  <a:pt x="233277" y="1276572"/>
                </a:lnTo>
                <a:lnTo>
                  <a:pt x="229647" y="1267049"/>
                </a:lnTo>
                <a:lnTo>
                  <a:pt x="226243" y="1257299"/>
                </a:lnTo>
                <a:lnTo>
                  <a:pt x="223066" y="1248229"/>
                </a:lnTo>
                <a:lnTo>
                  <a:pt x="221023" y="1238933"/>
                </a:lnTo>
                <a:lnTo>
                  <a:pt x="218981" y="1230317"/>
                </a:lnTo>
                <a:lnTo>
                  <a:pt x="217620" y="1223514"/>
                </a:lnTo>
                <a:lnTo>
                  <a:pt x="216712" y="1216712"/>
                </a:lnTo>
                <a:lnTo>
                  <a:pt x="215804" y="1210137"/>
                </a:lnTo>
                <a:lnTo>
                  <a:pt x="215123" y="1203334"/>
                </a:lnTo>
                <a:lnTo>
                  <a:pt x="214670" y="1196986"/>
                </a:lnTo>
                <a:lnTo>
                  <a:pt x="214443" y="1190410"/>
                </a:lnTo>
                <a:lnTo>
                  <a:pt x="214443" y="1184288"/>
                </a:lnTo>
                <a:lnTo>
                  <a:pt x="214443" y="1177939"/>
                </a:lnTo>
                <a:lnTo>
                  <a:pt x="214896" y="1166149"/>
                </a:lnTo>
                <a:lnTo>
                  <a:pt x="215804" y="1154811"/>
                </a:lnTo>
                <a:lnTo>
                  <a:pt x="217166" y="1143928"/>
                </a:lnTo>
                <a:lnTo>
                  <a:pt x="218754" y="1133724"/>
                </a:lnTo>
                <a:lnTo>
                  <a:pt x="220570" y="1124201"/>
                </a:lnTo>
                <a:lnTo>
                  <a:pt x="222612" y="1115585"/>
                </a:lnTo>
                <a:lnTo>
                  <a:pt x="224881" y="1107649"/>
                </a:lnTo>
                <a:lnTo>
                  <a:pt x="226923" y="1100393"/>
                </a:lnTo>
                <a:lnTo>
                  <a:pt x="230554" y="1088603"/>
                </a:lnTo>
                <a:lnTo>
                  <a:pt x="233504" y="1080440"/>
                </a:lnTo>
                <a:lnTo>
                  <a:pt x="235773" y="1074091"/>
                </a:lnTo>
                <a:lnTo>
                  <a:pt x="238043" y="1068196"/>
                </a:lnTo>
                <a:lnTo>
                  <a:pt x="242808" y="1057312"/>
                </a:lnTo>
                <a:lnTo>
                  <a:pt x="246439" y="1049376"/>
                </a:lnTo>
                <a:lnTo>
                  <a:pt x="248254" y="1046429"/>
                </a:lnTo>
                <a:lnTo>
                  <a:pt x="240085" y="1035318"/>
                </a:lnTo>
                <a:lnTo>
                  <a:pt x="233504" y="1025568"/>
                </a:lnTo>
                <a:lnTo>
                  <a:pt x="228058" y="1017405"/>
                </a:lnTo>
                <a:lnTo>
                  <a:pt x="226243" y="1014231"/>
                </a:lnTo>
                <a:lnTo>
                  <a:pt x="224200" y="1011964"/>
                </a:lnTo>
                <a:lnTo>
                  <a:pt x="222385" y="1010376"/>
                </a:lnTo>
                <a:lnTo>
                  <a:pt x="221477" y="1009923"/>
                </a:lnTo>
                <a:lnTo>
                  <a:pt x="220343" y="1009470"/>
                </a:lnTo>
                <a:lnTo>
                  <a:pt x="219435" y="1009470"/>
                </a:lnTo>
                <a:lnTo>
                  <a:pt x="218527" y="1009470"/>
                </a:lnTo>
                <a:lnTo>
                  <a:pt x="217393" y="1009696"/>
                </a:lnTo>
                <a:lnTo>
                  <a:pt x="216485" y="1010150"/>
                </a:lnTo>
                <a:lnTo>
                  <a:pt x="214216" y="1011510"/>
                </a:lnTo>
                <a:lnTo>
                  <a:pt x="211493" y="1013551"/>
                </a:lnTo>
                <a:lnTo>
                  <a:pt x="209904" y="1014911"/>
                </a:lnTo>
                <a:lnTo>
                  <a:pt x="208089" y="1016045"/>
                </a:lnTo>
                <a:lnTo>
                  <a:pt x="203323" y="1018766"/>
                </a:lnTo>
                <a:lnTo>
                  <a:pt x="197650" y="1021487"/>
                </a:lnTo>
                <a:lnTo>
                  <a:pt x="191296" y="1024208"/>
                </a:lnTo>
                <a:lnTo>
                  <a:pt x="178816" y="1030103"/>
                </a:lnTo>
                <a:lnTo>
                  <a:pt x="173369" y="1032824"/>
                </a:lnTo>
                <a:lnTo>
                  <a:pt x="168604" y="1035545"/>
                </a:lnTo>
                <a:lnTo>
                  <a:pt x="166335" y="1036679"/>
                </a:lnTo>
                <a:lnTo>
                  <a:pt x="164292" y="1037132"/>
                </a:lnTo>
                <a:lnTo>
                  <a:pt x="162704" y="1037132"/>
                </a:lnTo>
                <a:lnTo>
                  <a:pt x="160662" y="1036905"/>
                </a:lnTo>
                <a:lnTo>
                  <a:pt x="158619" y="1036225"/>
                </a:lnTo>
                <a:lnTo>
                  <a:pt x="156804" y="1035318"/>
                </a:lnTo>
                <a:lnTo>
                  <a:pt x="155216" y="1033958"/>
                </a:lnTo>
                <a:lnTo>
                  <a:pt x="153400" y="1032144"/>
                </a:lnTo>
                <a:lnTo>
                  <a:pt x="151812" y="1030557"/>
                </a:lnTo>
                <a:lnTo>
                  <a:pt x="149996" y="1028516"/>
                </a:lnTo>
                <a:lnTo>
                  <a:pt x="147046" y="1024208"/>
                </a:lnTo>
                <a:lnTo>
                  <a:pt x="141146" y="1015365"/>
                </a:lnTo>
                <a:lnTo>
                  <a:pt x="134339" y="1004255"/>
                </a:lnTo>
                <a:lnTo>
                  <a:pt x="120723" y="981353"/>
                </a:lnTo>
                <a:lnTo>
                  <a:pt x="81919" y="916959"/>
                </a:lnTo>
                <a:lnTo>
                  <a:pt x="61496" y="882720"/>
                </a:lnTo>
                <a:lnTo>
                  <a:pt x="43115" y="852337"/>
                </a:lnTo>
                <a:lnTo>
                  <a:pt x="28819" y="829663"/>
                </a:lnTo>
                <a:lnTo>
                  <a:pt x="24281" y="822407"/>
                </a:lnTo>
                <a:lnTo>
                  <a:pt x="21557" y="818779"/>
                </a:lnTo>
                <a:lnTo>
                  <a:pt x="18154" y="814698"/>
                </a:lnTo>
                <a:lnTo>
                  <a:pt x="15204" y="810843"/>
                </a:lnTo>
                <a:lnTo>
                  <a:pt x="12254" y="806535"/>
                </a:lnTo>
                <a:lnTo>
                  <a:pt x="9531" y="802454"/>
                </a:lnTo>
                <a:lnTo>
                  <a:pt x="7261" y="797919"/>
                </a:lnTo>
                <a:lnTo>
                  <a:pt x="4765" y="793157"/>
                </a:lnTo>
                <a:lnTo>
                  <a:pt x="2950" y="788849"/>
                </a:lnTo>
                <a:lnTo>
                  <a:pt x="681" y="783861"/>
                </a:lnTo>
                <a:lnTo>
                  <a:pt x="454" y="782500"/>
                </a:lnTo>
                <a:lnTo>
                  <a:pt x="0" y="781140"/>
                </a:lnTo>
                <a:lnTo>
                  <a:pt x="0" y="777059"/>
                </a:lnTo>
                <a:lnTo>
                  <a:pt x="0" y="777058"/>
                </a:lnTo>
                <a:lnTo>
                  <a:pt x="454" y="772297"/>
                </a:lnTo>
                <a:lnTo>
                  <a:pt x="1361" y="767082"/>
                </a:lnTo>
                <a:lnTo>
                  <a:pt x="2950" y="760960"/>
                </a:lnTo>
                <a:lnTo>
                  <a:pt x="4311" y="754611"/>
                </a:lnTo>
                <a:lnTo>
                  <a:pt x="6354" y="747582"/>
                </a:lnTo>
                <a:lnTo>
                  <a:pt x="8850" y="740099"/>
                </a:lnTo>
                <a:lnTo>
                  <a:pt x="13842" y="725134"/>
                </a:lnTo>
                <a:lnTo>
                  <a:pt x="19288" y="709716"/>
                </a:lnTo>
                <a:lnTo>
                  <a:pt x="29046" y="681826"/>
                </a:lnTo>
                <a:lnTo>
                  <a:pt x="31542" y="675931"/>
                </a:lnTo>
                <a:lnTo>
                  <a:pt x="34265" y="670036"/>
                </a:lnTo>
                <a:lnTo>
                  <a:pt x="37215" y="664367"/>
                </a:lnTo>
                <a:lnTo>
                  <a:pt x="40846" y="658926"/>
                </a:lnTo>
                <a:lnTo>
                  <a:pt x="44250" y="653484"/>
                </a:lnTo>
                <a:lnTo>
                  <a:pt x="47654" y="647815"/>
                </a:lnTo>
                <a:lnTo>
                  <a:pt x="54688" y="638292"/>
                </a:lnTo>
                <a:lnTo>
                  <a:pt x="61042" y="629222"/>
                </a:lnTo>
                <a:lnTo>
                  <a:pt x="66488" y="621286"/>
                </a:lnTo>
                <a:lnTo>
                  <a:pt x="68758" y="617885"/>
                </a:lnTo>
                <a:lnTo>
                  <a:pt x="70346" y="614938"/>
                </a:lnTo>
                <a:lnTo>
                  <a:pt x="71254" y="612217"/>
                </a:lnTo>
                <a:lnTo>
                  <a:pt x="71481" y="611083"/>
                </a:lnTo>
                <a:lnTo>
                  <a:pt x="71481" y="609722"/>
                </a:lnTo>
                <a:lnTo>
                  <a:pt x="71708" y="607682"/>
                </a:lnTo>
                <a:lnTo>
                  <a:pt x="72388" y="605188"/>
                </a:lnTo>
                <a:lnTo>
                  <a:pt x="73069" y="603147"/>
                </a:lnTo>
                <a:lnTo>
                  <a:pt x="73977" y="600653"/>
                </a:lnTo>
                <a:lnTo>
                  <a:pt x="75111" y="597932"/>
                </a:lnTo>
                <a:lnTo>
                  <a:pt x="76473" y="595211"/>
                </a:lnTo>
                <a:lnTo>
                  <a:pt x="80104" y="589542"/>
                </a:lnTo>
                <a:lnTo>
                  <a:pt x="84188" y="583647"/>
                </a:lnTo>
                <a:lnTo>
                  <a:pt x="89181" y="577298"/>
                </a:lnTo>
                <a:lnTo>
                  <a:pt x="100073" y="563467"/>
                </a:lnTo>
                <a:lnTo>
                  <a:pt x="110058" y="551223"/>
                </a:lnTo>
                <a:lnTo>
                  <a:pt x="113915" y="546008"/>
                </a:lnTo>
                <a:lnTo>
                  <a:pt x="115958" y="543287"/>
                </a:lnTo>
                <a:lnTo>
                  <a:pt x="117773" y="540112"/>
                </a:lnTo>
                <a:lnTo>
                  <a:pt x="119362" y="536938"/>
                </a:lnTo>
                <a:lnTo>
                  <a:pt x="121177" y="533083"/>
                </a:lnTo>
                <a:lnTo>
                  <a:pt x="122992" y="529002"/>
                </a:lnTo>
                <a:lnTo>
                  <a:pt x="124581" y="524240"/>
                </a:lnTo>
                <a:lnTo>
                  <a:pt x="126396" y="518799"/>
                </a:lnTo>
                <a:lnTo>
                  <a:pt x="128212" y="512450"/>
                </a:lnTo>
                <a:lnTo>
                  <a:pt x="132296" y="497712"/>
                </a:lnTo>
                <a:lnTo>
                  <a:pt x="133658" y="493404"/>
                </a:lnTo>
                <a:lnTo>
                  <a:pt x="134792" y="489322"/>
                </a:lnTo>
                <a:lnTo>
                  <a:pt x="136608" y="484787"/>
                </a:lnTo>
                <a:lnTo>
                  <a:pt x="138196" y="480479"/>
                </a:lnTo>
                <a:lnTo>
                  <a:pt x="140239" y="476398"/>
                </a:lnTo>
                <a:lnTo>
                  <a:pt x="142508" y="471863"/>
                </a:lnTo>
                <a:lnTo>
                  <a:pt x="147273" y="463473"/>
                </a:lnTo>
                <a:lnTo>
                  <a:pt x="152492" y="455084"/>
                </a:lnTo>
                <a:lnTo>
                  <a:pt x="157939" y="446921"/>
                </a:lnTo>
                <a:lnTo>
                  <a:pt x="163839" y="439212"/>
                </a:lnTo>
                <a:lnTo>
                  <a:pt x="169512" y="431730"/>
                </a:lnTo>
                <a:lnTo>
                  <a:pt x="175412" y="424474"/>
                </a:lnTo>
                <a:lnTo>
                  <a:pt x="181539" y="418125"/>
                </a:lnTo>
                <a:lnTo>
                  <a:pt x="186985" y="412456"/>
                </a:lnTo>
                <a:lnTo>
                  <a:pt x="192204" y="407241"/>
                </a:lnTo>
                <a:lnTo>
                  <a:pt x="196969" y="402706"/>
                </a:lnTo>
                <a:lnTo>
                  <a:pt x="201054" y="399079"/>
                </a:lnTo>
                <a:lnTo>
                  <a:pt x="204458" y="396131"/>
                </a:lnTo>
                <a:lnTo>
                  <a:pt x="207181" y="394771"/>
                </a:lnTo>
                <a:lnTo>
                  <a:pt x="211493" y="392503"/>
                </a:lnTo>
                <a:lnTo>
                  <a:pt x="215577" y="390689"/>
                </a:lnTo>
                <a:lnTo>
                  <a:pt x="221931" y="388422"/>
                </a:lnTo>
                <a:lnTo>
                  <a:pt x="224427" y="387061"/>
                </a:lnTo>
                <a:lnTo>
                  <a:pt x="225335" y="386381"/>
                </a:lnTo>
                <a:lnTo>
                  <a:pt x="226243" y="385474"/>
                </a:lnTo>
                <a:lnTo>
                  <a:pt x="226923" y="384794"/>
                </a:lnTo>
                <a:lnTo>
                  <a:pt x="227377" y="383887"/>
                </a:lnTo>
                <a:lnTo>
                  <a:pt x="227604" y="382753"/>
                </a:lnTo>
                <a:lnTo>
                  <a:pt x="227831" y="381846"/>
                </a:lnTo>
                <a:lnTo>
                  <a:pt x="228058" y="376404"/>
                </a:lnTo>
                <a:lnTo>
                  <a:pt x="228285" y="370736"/>
                </a:lnTo>
                <a:lnTo>
                  <a:pt x="228966" y="364614"/>
                </a:lnTo>
                <a:lnTo>
                  <a:pt x="229193" y="358492"/>
                </a:lnTo>
                <a:lnTo>
                  <a:pt x="229420" y="357131"/>
                </a:lnTo>
                <a:lnTo>
                  <a:pt x="229873" y="355998"/>
                </a:lnTo>
                <a:lnTo>
                  <a:pt x="230554" y="355091"/>
                </a:lnTo>
                <a:lnTo>
                  <a:pt x="231689" y="354410"/>
                </a:lnTo>
                <a:lnTo>
                  <a:pt x="232823" y="353730"/>
                </a:lnTo>
                <a:lnTo>
                  <a:pt x="234639" y="353277"/>
                </a:lnTo>
                <a:lnTo>
                  <a:pt x="238043" y="353050"/>
                </a:lnTo>
                <a:lnTo>
                  <a:pt x="241673" y="352823"/>
                </a:lnTo>
                <a:lnTo>
                  <a:pt x="245985" y="353050"/>
                </a:lnTo>
                <a:lnTo>
                  <a:pt x="253473" y="353277"/>
                </a:lnTo>
                <a:lnTo>
                  <a:pt x="256650" y="353503"/>
                </a:lnTo>
                <a:lnTo>
                  <a:pt x="259374" y="354184"/>
                </a:lnTo>
                <a:lnTo>
                  <a:pt x="263458" y="354864"/>
                </a:lnTo>
                <a:lnTo>
                  <a:pt x="264820" y="355091"/>
                </a:lnTo>
                <a:lnTo>
                  <a:pt x="265274" y="354864"/>
                </a:lnTo>
                <a:lnTo>
                  <a:pt x="265727" y="354410"/>
                </a:lnTo>
                <a:lnTo>
                  <a:pt x="266181" y="353730"/>
                </a:lnTo>
                <a:lnTo>
                  <a:pt x="266408" y="353050"/>
                </a:lnTo>
                <a:lnTo>
                  <a:pt x="266635" y="350782"/>
                </a:lnTo>
                <a:lnTo>
                  <a:pt x="266635" y="347835"/>
                </a:lnTo>
                <a:lnTo>
                  <a:pt x="266181" y="344887"/>
                </a:lnTo>
                <a:lnTo>
                  <a:pt x="265500" y="341940"/>
                </a:lnTo>
                <a:lnTo>
                  <a:pt x="264593" y="339219"/>
                </a:lnTo>
                <a:lnTo>
                  <a:pt x="263685" y="336724"/>
                </a:lnTo>
                <a:lnTo>
                  <a:pt x="262097" y="334457"/>
                </a:lnTo>
                <a:lnTo>
                  <a:pt x="260508" y="332870"/>
                </a:lnTo>
                <a:lnTo>
                  <a:pt x="259600" y="331963"/>
                </a:lnTo>
                <a:lnTo>
                  <a:pt x="258693" y="331509"/>
                </a:lnTo>
                <a:lnTo>
                  <a:pt x="256650" y="330829"/>
                </a:lnTo>
                <a:lnTo>
                  <a:pt x="254381" y="330149"/>
                </a:lnTo>
                <a:lnTo>
                  <a:pt x="252112" y="329242"/>
                </a:lnTo>
                <a:lnTo>
                  <a:pt x="249843" y="328562"/>
                </a:lnTo>
                <a:lnTo>
                  <a:pt x="248027" y="327201"/>
                </a:lnTo>
                <a:lnTo>
                  <a:pt x="246893" y="326521"/>
                </a:lnTo>
                <a:lnTo>
                  <a:pt x="245985" y="325841"/>
                </a:lnTo>
                <a:lnTo>
                  <a:pt x="245304" y="324480"/>
                </a:lnTo>
                <a:lnTo>
                  <a:pt x="244397" y="323347"/>
                </a:lnTo>
                <a:lnTo>
                  <a:pt x="243716" y="321533"/>
                </a:lnTo>
                <a:lnTo>
                  <a:pt x="243262" y="319945"/>
                </a:lnTo>
                <a:lnTo>
                  <a:pt x="241900" y="316318"/>
                </a:lnTo>
                <a:lnTo>
                  <a:pt x="241220" y="314730"/>
                </a:lnTo>
                <a:lnTo>
                  <a:pt x="240539" y="313143"/>
                </a:lnTo>
                <a:lnTo>
                  <a:pt x="239631" y="311783"/>
                </a:lnTo>
                <a:lnTo>
                  <a:pt x="238497" y="310422"/>
                </a:lnTo>
                <a:lnTo>
                  <a:pt x="237362" y="309289"/>
                </a:lnTo>
                <a:lnTo>
                  <a:pt x="235773" y="308155"/>
                </a:lnTo>
                <a:lnTo>
                  <a:pt x="234412" y="307248"/>
                </a:lnTo>
                <a:lnTo>
                  <a:pt x="232597" y="306568"/>
                </a:lnTo>
                <a:lnTo>
                  <a:pt x="230781" y="305661"/>
                </a:lnTo>
                <a:lnTo>
                  <a:pt x="228966" y="305207"/>
                </a:lnTo>
                <a:lnTo>
                  <a:pt x="226696" y="304754"/>
                </a:lnTo>
                <a:lnTo>
                  <a:pt x="224200" y="304527"/>
                </a:lnTo>
                <a:lnTo>
                  <a:pt x="218754" y="304300"/>
                </a:lnTo>
                <a:lnTo>
                  <a:pt x="216031" y="304300"/>
                </a:lnTo>
                <a:lnTo>
                  <a:pt x="213535" y="304074"/>
                </a:lnTo>
                <a:lnTo>
                  <a:pt x="211266" y="303167"/>
                </a:lnTo>
                <a:lnTo>
                  <a:pt x="209223" y="302486"/>
                </a:lnTo>
                <a:lnTo>
                  <a:pt x="207181" y="301806"/>
                </a:lnTo>
                <a:lnTo>
                  <a:pt x="205593" y="300446"/>
                </a:lnTo>
                <a:lnTo>
                  <a:pt x="204004" y="299085"/>
                </a:lnTo>
                <a:lnTo>
                  <a:pt x="202416" y="297498"/>
                </a:lnTo>
                <a:lnTo>
                  <a:pt x="199239" y="293870"/>
                </a:lnTo>
                <a:lnTo>
                  <a:pt x="195835" y="289109"/>
                </a:lnTo>
                <a:lnTo>
                  <a:pt x="192204" y="283667"/>
                </a:lnTo>
                <a:lnTo>
                  <a:pt x="187666" y="277318"/>
                </a:lnTo>
                <a:lnTo>
                  <a:pt x="185396" y="273690"/>
                </a:lnTo>
                <a:lnTo>
                  <a:pt x="183354" y="269609"/>
                </a:lnTo>
                <a:lnTo>
                  <a:pt x="181766" y="265074"/>
                </a:lnTo>
                <a:lnTo>
                  <a:pt x="180177" y="260312"/>
                </a:lnTo>
                <a:lnTo>
                  <a:pt x="179043" y="255097"/>
                </a:lnTo>
                <a:lnTo>
                  <a:pt x="177908" y="249882"/>
                </a:lnTo>
                <a:lnTo>
                  <a:pt x="177000" y="244667"/>
                </a:lnTo>
                <a:lnTo>
                  <a:pt x="176546" y="239225"/>
                </a:lnTo>
                <a:lnTo>
                  <a:pt x="175412" y="228795"/>
                </a:lnTo>
                <a:lnTo>
                  <a:pt x="174958" y="219272"/>
                </a:lnTo>
                <a:lnTo>
                  <a:pt x="174958" y="211336"/>
                </a:lnTo>
                <a:lnTo>
                  <a:pt x="174958" y="204987"/>
                </a:lnTo>
                <a:lnTo>
                  <a:pt x="174958" y="200906"/>
                </a:lnTo>
                <a:lnTo>
                  <a:pt x="175866" y="197051"/>
                </a:lnTo>
                <a:lnTo>
                  <a:pt x="176546" y="194103"/>
                </a:lnTo>
                <a:lnTo>
                  <a:pt x="177227" y="191609"/>
                </a:lnTo>
                <a:lnTo>
                  <a:pt x="177681" y="189795"/>
                </a:lnTo>
                <a:lnTo>
                  <a:pt x="178362" y="187528"/>
                </a:lnTo>
                <a:lnTo>
                  <a:pt x="177908" y="185487"/>
                </a:lnTo>
                <a:lnTo>
                  <a:pt x="177454" y="182993"/>
                </a:lnTo>
                <a:lnTo>
                  <a:pt x="175866" y="178231"/>
                </a:lnTo>
                <a:lnTo>
                  <a:pt x="174958" y="175964"/>
                </a:lnTo>
                <a:lnTo>
                  <a:pt x="174504" y="174377"/>
                </a:lnTo>
                <a:lnTo>
                  <a:pt x="174277" y="172563"/>
                </a:lnTo>
                <a:lnTo>
                  <a:pt x="174277" y="171429"/>
                </a:lnTo>
                <a:lnTo>
                  <a:pt x="174504" y="170749"/>
                </a:lnTo>
                <a:lnTo>
                  <a:pt x="174958" y="170522"/>
                </a:lnTo>
                <a:lnTo>
                  <a:pt x="175412" y="170295"/>
                </a:lnTo>
                <a:lnTo>
                  <a:pt x="176319" y="170295"/>
                </a:lnTo>
                <a:lnTo>
                  <a:pt x="177000" y="170069"/>
                </a:lnTo>
                <a:lnTo>
                  <a:pt x="177454" y="169842"/>
                </a:lnTo>
                <a:lnTo>
                  <a:pt x="178362" y="169388"/>
                </a:lnTo>
                <a:lnTo>
                  <a:pt x="179043" y="168708"/>
                </a:lnTo>
                <a:lnTo>
                  <a:pt x="180177" y="166441"/>
                </a:lnTo>
                <a:lnTo>
                  <a:pt x="181312" y="163947"/>
                </a:lnTo>
                <a:lnTo>
                  <a:pt x="183808" y="157144"/>
                </a:lnTo>
                <a:lnTo>
                  <a:pt x="186531" y="149889"/>
                </a:lnTo>
                <a:lnTo>
                  <a:pt x="187893" y="145580"/>
                </a:lnTo>
                <a:lnTo>
                  <a:pt x="189027" y="141046"/>
                </a:lnTo>
                <a:lnTo>
                  <a:pt x="189935" y="136284"/>
                </a:lnTo>
                <a:lnTo>
                  <a:pt x="190389" y="131749"/>
                </a:lnTo>
                <a:lnTo>
                  <a:pt x="190616" y="126761"/>
                </a:lnTo>
                <a:lnTo>
                  <a:pt x="190162" y="121999"/>
                </a:lnTo>
                <a:lnTo>
                  <a:pt x="189935" y="119732"/>
                </a:lnTo>
                <a:lnTo>
                  <a:pt x="189481" y="117464"/>
                </a:lnTo>
                <a:lnTo>
                  <a:pt x="188573" y="115650"/>
                </a:lnTo>
                <a:lnTo>
                  <a:pt x="187666" y="113610"/>
                </a:lnTo>
                <a:lnTo>
                  <a:pt x="186985" y="111569"/>
                </a:lnTo>
                <a:lnTo>
                  <a:pt x="186758" y="109755"/>
                </a:lnTo>
                <a:lnTo>
                  <a:pt x="186985" y="108395"/>
                </a:lnTo>
                <a:lnTo>
                  <a:pt x="187439" y="106807"/>
                </a:lnTo>
                <a:lnTo>
                  <a:pt x="188346" y="105674"/>
                </a:lnTo>
                <a:lnTo>
                  <a:pt x="189481" y="104540"/>
                </a:lnTo>
                <a:lnTo>
                  <a:pt x="190843" y="103406"/>
                </a:lnTo>
                <a:lnTo>
                  <a:pt x="192885" y="102726"/>
                </a:lnTo>
                <a:lnTo>
                  <a:pt x="194927" y="101819"/>
                </a:lnTo>
                <a:lnTo>
                  <a:pt x="196969" y="101139"/>
                </a:lnTo>
                <a:lnTo>
                  <a:pt x="201735" y="100232"/>
                </a:lnTo>
                <a:lnTo>
                  <a:pt x="206954" y="99778"/>
                </a:lnTo>
                <a:lnTo>
                  <a:pt x="212400" y="99552"/>
                </a:lnTo>
                <a:lnTo>
                  <a:pt x="214896" y="99098"/>
                </a:lnTo>
                <a:lnTo>
                  <a:pt x="217166" y="98872"/>
                </a:lnTo>
                <a:lnTo>
                  <a:pt x="219435" y="98645"/>
                </a:lnTo>
                <a:lnTo>
                  <a:pt x="221477" y="97965"/>
                </a:lnTo>
                <a:lnTo>
                  <a:pt x="223293" y="97284"/>
                </a:lnTo>
                <a:lnTo>
                  <a:pt x="225108" y="96151"/>
                </a:lnTo>
                <a:lnTo>
                  <a:pt x="226696" y="95244"/>
                </a:lnTo>
                <a:lnTo>
                  <a:pt x="228285" y="93883"/>
                </a:lnTo>
                <a:lnTo>
                  <a:pt x="231689" y="90936"/>
                </a:lnTo>
                <a:lnTo>
                  <a:pt x="235093" y="87534"/>
                </a:lnTo>
                <a:lnTo>
                  <a:pt x="238723" y="83226"/>
                </a:lnTo>
                <a:lnTo>
                  <a:pt x="243262" y="78918"/>
                </a:lnTo>
                <a:lnTo>
                  <a:pt x="244397" y="77558"/>
                </a:lnTo>
                <a:lnTo>
                  <a:pt x="246212" y="76424"/>
                </a:lnTo>
                <a:lnTo>
                  <a:pt x="248254" y="75290"/>
                </a:lnTo>
                <a:lnTo>
                  <a:pt x="250297" y="74157"/>
                </a:lnTo>
                <a:lnTo>
                  <a:pt x="255516" y="72116"/>
                </a:lnTo>
                <a:lnTo>
                  <a:pt x="261416" y="70075"/>
                </a:lnTo>
                <a:lnTo>
                  <a:pt x="267770" y="68488"/>
                </a:lnTo>
                <a:lnTo>
                  <a:pt x="275031" y="66674"/>
                </a:lnTo>
                <a:lnTo>
                  <a:pt x="282747" y="65314"/>
                </a:lnTo>
                <a:lnTo>
                  <a:pt x="290689" y="63726"/>
                </a:lnTo>
                <a:lnTo>
                  <a:pt x="298858" y="62593"/>
                </a:lnTo>
                <a:lnTo>
                  <a:pt x="307254" y="61459"/>
                </a:lnTo>
                <a:lnTo>
                  <a:pt x="315424" y="60552"/>
                </a:lnTo>
                <a:lnTo>
                  <a:pt x="323593" y="59872"/>
                </a:lnTo>
                <a:lnTo>
                  <a:pt x="331308" y="59192"/>
                </a:lnTo>
                <a:lnTo>
                  <a:pt x="338797" y="58965"/>
                </a:lnTo>
                <a:lnTo>
                  <a:pt x="345831" y="58738"/>
                </a:lnTo>
                <a:close/>
                <a:moveTo>
                  <a:pt x="1163289" y="0"/>
                </a:moveTo>
                <a:lnTo>
                  <a:pt x="1165102" y="227"/>
                </a:lnTo>
                <a:lnTo>
                  <a:pt x="1166915" y="454"/>
                </a:lnTo>
                <a:lnTo>
                  <a:pt x="1170767" y="1815"/>
                </a:lnTo>
                <a:lnTo>
                  <a:pt x="1172806" y="2269"/>
                </a:lnTo>
                <a:lnTo>
                  <a:pt x="1175072" y="2722"/>
                </a:lnTo>
                <a:lnTo>
                  <a:pt x="1177337" y="2949"/>
                </a:lnTo>
                <a:lnTo>
                  <a:pt x="1179830" y="2722"/>
                </a:lnTo>
                <a:lnTo>
                  <a:pt x="1182549" y="2495"/>
                </a:lnTo>
                <a:lnTo>
                  <a:pt x="1185721" y="2722"/>
                </a:lnTo>
                <a:lnTo>
                  <a:pt x="1189346" y="3176"/>
                </a:lnTo>
                <a:lnTo>
                  <a:pt x="1193651" y="3856"/>
                </a:lnTo>
                <a:lnTo>
                  <a:pt x="1202035" y="5898"/>
                </a:lnTo>
                <a:lnTo>
                  <a:pt x="1210191" y="8167"/>
                </a:lnTo>
                <a:lnTo>
                  <a:pt x="1212231" y="8847"/>
                </a:lnTo>
                <a:lnTo>
                  <a:pt x="1214496" y="10435"/>
                </a:lnTo>
                <a:lnTo>
                  <a:pt x="1216762" y="12477"/>
                </a:lnTo>
                <a:lnTo>
                  <a:pt x="1219028" y="15199"/>
                </a:lnTo>
                <a:lnTo>
                  <a:pt x="1221520" y="17921"/>
                </a:lnTo>
                <a:lnTo>
                  <a:pt x="1224239" y="21324"/>
                </a:lnTo>
                <a:lnTo>
                  <a:pt x="1229677" y="28583"/>
                </a:lnTo>
                <a:lnTo>
                  <a:pt x="1234889" y="36296"/>
                </a:lnTo>
                <a:lnTo>
                  <a:pt x="1239647" y="44009"/>
                </a:lnTo>
                <a:lnTo>
                  <a:pt x="1243952" y="51042"/>
                </a:lnTo>
                <a:lnTo>
                  <a:pt x="1246897" y="56713"/>
                </a:lnTo>
                <a:lnTo>
                  <a:pt x="1249616" y="61930"/>
                </a:lnTo>
                <a:lnTo>
                  <a:pt x="1251882" y="66921"/>
                </a:lnTo>
                <a:lnTo>
                  <a:pt x="1256187" y="77129"/>
                </a:lnTo>
                <a:lnTo>
                  <a:pt x="1259812" y="86657"/>
                </a:lnTo>
                <a:lnTo>
                  <a:pt x="1262531" y="95051"/>
                </a:lnTo>
                <a:lnTo>
                  <a:pt x="1263211" y="99815"/>
                </a:lnTo>
                <a:lnTo>
                  <a:pt x="1263891" y="105713"/>
                </a:lnTo>
                <a:lnTo>
                  <a:pt x="1264117" y="112972"/>
                </a:lnTo>
                <a:lnTo>
                  <a:pt x="1264570" y="120231"/>
                </a:lnTo>
                <a:lnTo>
                  <a:pt x="1264117" y="127717"/>
                </a:lnTo>
                <a:lnTo>
                  <a:pt x="1263891" y="134523"/>
                </a:lnTo>
                <a:lnTo>
                  <a:pt x="1263211" y="139967"/>
                </a:lnTo>
                <a:lnTo>
                  <a:pt x="1262984" y="142009"/>
                </a:lnTo>
                <a:lnTo>
                  <a:pt x="1262531" y="143597"/>
                </a:lnTo>
                <a:lnTo>
                  <a:pt x="1261172" y="147000"/>
                </a:lnTo>
                <a:lnTo>
                  <a:pt x="1259812" y="151990"/>
                </a:lnTo>
                <a:lnTo>
                  <a:pt x="1258000" y="158115"/>
                </a:lnTo>
                <a:lnTo>
                  <a:pt x="1256640" y="164694"/>
                </a:lnTo>
                <a:lnTo>
                  <a:pt x="1255281" y="172180"/>
                </a:lnTo>
                <a:lnTo>
                  <a:pt x="1254828" y="176037"/>
                </a:lnTo>
                <a:lnTo>
                  <a:pt x="1254601" y="179893"/>
                </a:lnTo>
                <a:lnTo>
                  <a:pt x="1254601" y="183749"/>
                </a:lnTo>
                <a:lnTo>
                  <a:pt x="1254601" y="187833"/>
                </a:lnTo>
                <a:lnTo>
                  <a:pt x="1255054" y="191689"/>
                </a:lnTo>
                <a:lnTo>
                  <a:pt x="1255507" y="195772"/>
                </a:lnTo>
                <a:lnTo>
                  <a:pt x="1255960" y="199856"/>
                </a:lnTo>
                <a:lnTo>
                  <a:pt x="1255960" y="205073"/>
                </a:lnTo>
                <a:lnTo>
                  <a:pt x="1255960" y="211198"/>
                </a:lnTo>
                <a:lnTo>
                  <a:pt x="1255507" y="217550"/>
                </a:lnTo>
                <a:lnTo>
                  <a:pt x="1254828" y="224583"/>
                </a:lnTo>
                <a:lnTo>
                  <a:pt x="1253921" y="231842"/>
                </a:lnTo>
                <a:lnTo>
                  <a:pt x="1252562" y="239328"/>
                </a:lnTo>
                <a:lnTo>
                  <a:pt x="1251429" y="247041"/>
                </a:lnTo>
                <a:lnTo>
                  <a:pt x="1248257" y="262013"/>
                </a:lnTo>
                <a:lnTo>
                  <a:pt x="1245085" y="275397"/>
                </a:lnTo>
                <a:lnTo>
                  <a:pt x="1243499" y="281295"/>
                </a:lnTo>
                <a:lnTo>
                  <a:pt x="1241912" y="286513"/>
                </a:lnTo>
                <a:lnTo>
                  <a:pt x="1240100" y="291050"/>
                </a:lnTo>
                <a:lnTo>
                  <a:pt x="1238740" y="294226"/>
                </a:lnTo>
                <a:lnTo>
                  <a:pt x="1235795" y="299897"/>
                </a:lnTo>
                <a:lnTo>
                  <a:pt x="1232170" y="305569"/>
                </a:lnTo>
                <a:lnTo>
                  <a:pt x="1228544" y="311693"/>
                </a:lnTo>
                <a:lnTo>
                  <a:pt x="1225146" y="317592"/>
                </a:lnTo>
                <a:lnTo>
                  <a:pt x="1222200" y="323263"/>
                </a:lnTo>
                <a:lnTo>
                  <a:pt x="1220841" y="326212"/>
                </a:lnTo>
                <a:lnTo>
                  <a:pt x="1219708" y="329161"/>
                </a:lnTo>
                <a:lnTo>
                  <a:pt x="1218801" y="332110"/>
                </a:lnTo>
                <a:lnTo>
                  <a:pt x="1218348" y="335059"/>
                </a:lnTo>
                <a:lnTo>
                  <a:pt x="1218122" y="337781"/>
                </a:lnTo>
                <a:lnTo>
                  <a:pt x="1218348" y="340504"/>
                </a:lnTo>
                <a:lnTo>
                  <a:pt x="1218801" y="343226"/>
                </a:lnTo>
                <a:lnTo>
                  <a:pt x="1219481" y="346175"/>
                </a:lnTo>
                <a:lnTo>
                  <a:pt x="1220161" y="348443"/>
                </a:lnTo>
                <a:lnTo>
                  <a:pt x="1221067" y="350712"/>
                </a:lnTo>
                <a:lnTo>
                  <a:pt x="1222427" y="353207"/>
                </a:lnTo>
                <a:lnTo>
                  <a:pt x="1223560" y="355249"/>
                </a:lnTo>
                <a:lnTo>
                  <a:pt x="1225372" y="357517"/>
                </a:lnTo>
                <a:lnTo>
                  <a:pt x="1226958" y="359559"/>
                </a:lnTo>
                <a:lnTo>
                  <a:pt x="1228771" y="361374"/>
                </a:lnTo>
                <a:lnTo>
                  <a:pt x="1231037" y="363415"/>
                </a:lnTo>
                <a:lnTo>
                  <a:pt x="1233302" y="365230"/>
                </a:lnTo>
                <a:lnTo>
                  <a:pt x="1236021" y="367045"/>
                </a:lnTo>
                <a:lnTo>
                  <a:pt x="1241686" y="370675"/>
                </a:lnTo>
                <a:lnTo>
                  <a:pt x="1248030" y="374077"/>
                </a:lnTo>
                <a:lnTo>
                  <a:pt x="1251655" y="376119"/>
                </a:lnTo>
                <a:lnTo>
                  <a:pt x="1255507" y="378388"/>
                </a:lnTo>
                <a:lnTo>
                  <a:pt x="1263664" y="384059"/>
                </a:lnTo>
                <a:lnTo>
                  <a:pt x="1272954" y="390638"/>
                </a:lnTo>
                <a:lnTo>
                  <a:pt x="1283150" y="398577"/>
                </a:lnTo>
                <a:lnTo>
                  <a:pt x="1294252" y="407198"/>
                </a:lnTo>
                <a:lnTo>
                  <a:pt x="1306261" y="416272"/>
                </a:lnTo>
                <a:lnTo>
                  <a:pt x="1319403" y="425799"/>
                </a:lnTo>
                <a:lnTo>
                  <a:pt x="1333677" y="435327"/>
                </a:lnTo>
                <a:lnTo>
                  <a:pt x="1340248" y="440091"/>
                </a:lnTo>
                <a:lnTo>
                  <a:pt x="1345686" y="444628"/>
                </a:lnTo>
                <a:lnTo>
                  <a:pt x="1350444" y="448711"/>
                </a:lnTo>
                <a:lnTo>
                  <a:pt x="1352257" y="450753"/>
                </a:lnTo>
                <a:lnTo>
                  <a:pt x="1353843" y="452795"/>
                </a:lnTo>
                <a:lnTo>
                  <a:pt x="1355429" y="454610"/>
                </a:lnTo>
                <a:lnTo>
                  <a:pt x="1356788" y="456651"/>
                </a:lnTo>
                <a:lnTo>
                  <a:pt x="1357921" y="458920"/>
                </a:lnTo>
                <a:lnTo>
                  <a:pt x="1358827" y="460961"/>
                </a:lnTo>
                <a:lnTo>
                  <a:pt x="1359507" y="463230"/>
                </a:lnTo>
                <a:lnTo>
                  <a:pt x="1360413" y="465498"/>
                </a:lnTo>
                <a:lnTo>
                  <a:pt x="1361320" y="470035"/>
                </a:lnTo>
                <a:lnTo>
                  <a:pt x="1361773" y="475253"/>
                </a:lnTo>
                <a:lnTo>
                  <a:pt x="1361999" y="480924"/>
                </a:lnTo>
                <a:lnTo>
                  <a:pt x="1361773" y="487503"/>
                </a:lnTo>
                <a:lnTo>
                  <a:pt x="1361546" y="494989"/>
                </a:lnTo>
                <a:lnTo>
                  <a:pt x="1361093" y="512003"/>
                </a:lnTo>
                <a:lnTo>
                  <a:pt x="1361093" y="522438"/>
                </a:lnTo>
                <a:lnTo>
                  <a:pt x="1361320" y="534007"/>
                </a:lnTo>
                <a:lnTo>
                  <a:pt x="1361320" y="534008"/>
                </a:lnTo>
                <a:lnTo>
                  <a:pt x="1361320" y="540359"/>
                </a:lnTo>
                <a:lnTo>
                  <a:pt x="1361093" y="548526"/>
                </a:lnTo>
                <a:lnTo>
                  <a:pt x="1360187" y="569623"/>
                </a:lnTo>
                <a:lnTo>
                  <a:pt x="1358601" y="594350"/>
                </a:lnTo>
                <a:lnTo>
                  <a:pt x="1356788" y="620665"/>
                </a:lnTo>
                <a:lnTo>
                  <a:pt x="1353616" y="666489"/>
                </a:lnTo>
                <a:lnTo>
                  <a:pt x="1351803" y="686451"/>
                </a:lnTo>
                <a:lnTo>
                  <a:pt x="1377860" y="675336"/>
                </a:lnTo>
                <a:lnTo>
                  <a:pt x="1377407" y="672840"/>
                </a:lnTo>
                <a:lnTo>
                  <a:pt x="1376274" y="666035"/>
                </a:lnTo>
                <a:lnTo>
                  <a:pt x="1375368" y="661952"/>
                </a:lnTo>
                <a:lnTo>
                  <a:pt x="1374915" y="657188"/>
                </a:lnTo>
                <a:lnTo>
                  <a:pt x="1374461" y="652197"/>
                </a:lnTo>
                <a:lnTo>
                  <a:pt x="1374235" y="647433"/>
                </a:lnTo>
                <a:lnTo>
                  <a:pt x="1374235" y="625429"/>
                </a:lnTo>
                <a:lnTo>
                  <a:pt x="1374008" y="607280"/>
                </a:lnTo>
                <a:lnTo>
                  <a:pt x="1374008" y="586637"/>
                </a:lnTo>
                <a:lnTo>
                  <a:pt x="1374461" y="564859"/>
                </a:lnTo>
                <a:lnTo>
                  <a:pt x="1375141" y="543535"/>
                </a:lnTo>
                <a:lnTo>
                  <a:pt x="1375594" y="533554"/>
                </a:lnTo>
                <a:lnTo>
                  <a:pt x="1376274" y="524253"/>
                </a:lnTo>
                <a:lnTo>
                  <a:pt x="1376954" y="515406"/>
                </a:lnTo>
                <a:lnTo>
                  <a:pt x="1377860" y="508146"/>
                </a:lnTo>
                <a:lnTo>
                  <a:pt x="1380126" y="494762"/>
                </a:lnTo>
                <a:lnTo>
                  <a:pt x="1382165" y="482285"/>
                </a:lnTo>
                <a:lnTo>
                  <a:pt x="1384431" y="470943"/>
                </a:lnTo>
                <a:lnTo>
                  <a:pt x="1385564" y="465725"/>
                </a:lnTo>
                <a:lnTo>
                  <a:pt x="1387150" y="460735"/>
                </a:lnTo>
                <a:lnTo>
                  <a:pt x="1388283" y="455971"/>
                </a:lnTo>
                <a:lnTo>
                  <a:pt x="1389869" y="451434"/>
                </a:lnTo>
                <a:lnTo>
                  <a:pt x="1391455" y="447577"/>
                </a:lnTo>
                <a:lnTo>
                  <a:pt x="1393267" y="443494"/>
                </a:lnTo>
                <a:lnTo>
                  <a:pt x="1395307" y="440091"/>
                </a:lnTo>
                <a:lnTo>
                  <a:pt x="1397572" y="436915"/>
                </a:lnTo>
                <a:lnTo>
                  <a:pt x="1399612" y="433966"/>
                </a:lnTo>
                <a:lnTo>
                  <a:pt x="1402557" y="431244"/>
                </a:lnTo>
                <a:lnTo>
                  <a:pt x="1407995" y="426480"/>
                </a:lnTo>
                <a:lnTo>
                  <a:pt x="1413660" y="421716"/>
                </a:lnTo>
                <a:lnTo>
                  <a:pt x="1419777" y="417179"/>
                </a:lnTo>
                <a:lnTo>
                  <a:pt x="1425895" y="413096"/>
                </a:lnTo>
                <a:lnTo>
                  <a:pt x="1432012" y="409239"/>
                </a:lnTo>
                <a:lnTo>
                  <a:pt x="1437904" y="406063"/>
                </a:lnTo>
                <a:lnTo>
                  <a:pt x="1443568" y="403341"/>
                </a:lnTo>
                <a:lnTo>
                  <a:pt x="1448779" y="401073"/>
                </a:lnTo>
                <a:lnTo>
                  <a:pt x="1454444" y="399485"/>
                </a:lnTo>
                <a:lnTo>
                  <a:pt x="1461241" y="397670"/>
                </a:lnTo>
                <a:lnTo>
                  <a:pt x="1468265" y="395855"/>
                </a:lnTo>
                <a:lnTo>
                  <a:pt x="1475969" y="394267"/>
                </a:lnTo>
                <a:lnTo>
                  <a:pt x="1483673" y="392906"/>
                </a:lnTo>
                <a:lnTo>
                  <a:pt x="1490923" y="391772"/>
                </a:lnTo>
                <a:lnTo>
                  <a:pt x="1497494" y="390864"/>
                </a:lnTo>
                <a:lnTo>
                  <a:pt x="1502705" y="390411"/>
                </a:lnTo>
                <a:lnTo>
                  <a:pt x="1505198" y="389957"/>
                </a:lnTo>
                <a:lnTo>
                  <a:pt x="1507690" y="389276"/>
                </a:lnTo>
                <a:lnTo>
                  <a:pt x="1510409" y="387915"/>
                </a:lnTo>
                <a:lnTo>
                  <a:pt x="1513128" y="386554"/>
                </a:lnTo>
                <a:lnTo>
                  <a:pt x="1515847" y="384513"/>
                </a:lnTo>
                <a:lnTo>
                  <a:pt x="1518566" y="382471"/>
                </a:lnTo>
                <a:lnTo>
                  <a:pt x="1524004" y="377707"/>
                </a:lnTo>
                <a:lnTo>
                  <a:pt x="1529442" y="372943"/>
                </a:lnTo>
                <a:lnTo>
                  <a:pt x="1534653" y="367952"/>
                </a:lnTo>
                <a:lnTo>
                  <a:pt x="1539411" y="363415"/>
                </a:lnTo>
                <a:lnTo>
                  <a:pt x="1543490" y="359786"/>
                </a:lnTo>
                <a:lnTo>
                  <a:pt x="1546888" y="357064"/>
                </a:lnTo>
                <a:lnTo>
                  <a:pt x="1549381" y="355022"/>
                </a:lnTo>
                <a:lnTo>
                  <a:pt x="1551646" y="353661"/>
                </a:lnTo>
                <a:lnTo>
                  <a:pt x="1553006" y="352527"/>
                </a:lnTo>
                <a:lnTo>
                  <a:pt x="1554139" y="350939"/>
                </a:lnTo>
                <a:lnTo>
                  <a:pt x="1554592" y="349351"/>
                </a:lnTo>
                <a:lnTo>
                  <a:pt x="1555045" y="346855"/>
                </a:lnTo>
                <a:lnTo>
                  <a:pt x="1555045" y="342999"/>
                </a:lnTo>
                <a:lnTo>
                  <a:pt x="1555045" y="340957"/>
                </a:lnTo>
                <a:lnTo>
                  <a:pt x="1554818" y="339142"/>
                </a:lnTo>
                <a:lnTo>
                  <a:pt x="1554365" y="337554"/>
                </a:lnTo>
                <a:lnTo>
                  <a:pt x="1553912" y="336193"/>
                </a:lnTo>
                <a:lnTo>
                  <a:pt x="1553232" y="334832"/>
                </a:lnTo>
                <a:lnTo>
                  <a:pt x="1552553" y="333925"/>
                </a:lnTo>
                <a:lnTo>
                  <a:pt x="1550740" y="332110"/>
                </a:lnTo>
                <a:lnTo>
                  <a:pt x="1548701" y="330749"/>
                </a:lnTo>
                <a:lnTo>
                  <a:pt x="1546435" y="329388"/>
                </a:lnTo>
                <a:lnTo>
                  <a:pt x="1543716" y="328254"/>
                </a:lnTo>
                <a:lnTo>
                  <a:pt x="1540997" y="326439"/>
                </a:lnTo>
                <a:lnTo>
                  <a:pt x="1539638" y="325305"/>
                </a:lnTo>
                <a:lnTo>
                  <a:pt x="1538278" y="323943"/>
                </a:lnTo>
                <a:lnTo>
                  <a:pt x="1536692" y="322355"/>
                </a:lnTo>
                <a:lnTo>
                  <a:pt x="1535559" y="320314"/>
                </a:lnTo>
                <a:lnTo>
                  <a:pt x="1532614" y="315550"/>
                </a:lnTo>
                <a:lnTo>
                  <a:pt x="1529895" y="310332"/>
                </a:lnTo>
                <a:lnTo>
                  <a:pt x="1526496" y="304888"/>
                </a:lnTo>
                <a:lnTo>
                  <a:pt x="1523097" y="299217"/>
                </a:lnTo>
                <a:lnTo>
                  <a:pt x="1519472" y="293545"/>
                </a:lnTo>
                <a:lnTo>
                  <a:pt x="1517433" y="290823"/>
                </a:lnTo>
                <a:lnTo>
                  <a:pt x="1515167" y="288101"/>
                </a:lnTo>
                <a:lnTo>
                  <a:pt x="1513128" y="285606"/>
                </a:lnTo>
                <a:lnTo>
                  <a:pt x="1511542" y="282657"/>
                </a:lnTo>
                <a:lnTo>
                  <a:pt x="1509729" y="279481"/>
                </a:lnTo>
                <a:lnTo>
                  <a:pt x="1508370" y="276078"/>
                </a:lnTo>
                <a:lnTo>
                  <a:pt x="1507237" y="272902"/>
                </a:lnTo>
                <a:lnTo>
                  <a:pt x="1506331" y="269272"/>
                </a:lnTo>
                <a:lnTo>
                  <a:pt x="1505424" y="265416"/>
                </a:lnTo>
                <a:lnTo>
                  <a:pt x="1504744" y="261786"/>
                </a:lnTo>
                <a:lnTo>
                  <a:pt x="1503838" y="254073"/>
                </a:lnTo>
                <a:lnTo>
                  <a:pt x="1503385" y="246360"/>
                </a:lnTo>
                <a:lnTo>
                  <a:pt x="1502932" y="238647"/>
                </a:lnTo>
                <a:lnTo>
                  <a:pt x="1502705" y="231388"/>
                </a:lnTo>
                <a:lnTo>
                  <a:pt x="1502705" y="225263"/>
                </a:lnTo>
                <a:lnTo>
                  <a:pt x="1502252" y="220272"/>
                </a:lnTo>
                <a:lnTo>
                  <a:pt x="1501799" y="215962"/>
                </a:lnTo>
                <a:lnTo>
                  <a:pt x="1501119" y="212333"/>
                </a:lnTo>
                <a:lnTo>
                  <a:pt x="1499760" y="206661"/>
                </a:lnTo>
                <a:lnTo>
                  <a:pt x="1499080" y="203939"/>
                </a:lnTo>
                <a:lnTo>
                  <a:pt x="1498853" y="200990"/>
                </a:lnTo>
                <a:lnTo>
                  <a:pt x="1498174" y="198041"/>
                </a:lnTo>
                <a:lnTo>
                  <a:pt x="1497041" y="195319"/>
                </a:lnTo>
                <a:lnTo>
                  <a:pt x="1495908" y="192824"/>
                </a:lnTo>
                <a:lnTo>
                  <a:pt x="1494322" y="190328"/>
                </a:lnTo>
                <a:lnTo>
                  <a:pt x="1491150" y="186018"/>
                </a:lnTo>
                <a:lnTo>
                  <a:pt x="1489564" y="183749"/>
                </a:lnTo>
                <a:lnTo>
                  <a:pt x="1488657" y="181935"/>
                </a:lnTo>
                <a:lnTo>
                  <a:pt x="1487978" y="180800"/>
                </a:lnTo>
                <a:lnTo>
                  <a:pt x="1487071" y="179893"/>
                </a:lnTo>
                <a:lnTo>
                  <a:pt x="1485259" y="178305"/>
                </a:lnTo>
                <a:lnTo>
                  <a:pt x="1483899" y="177171"/>
                </a:lnTo>
                <a:lnTo>
                  <a:pt x="1482993" y="175810"/>
                </a:lnTo>
                <a:lnTo>
                  <a:pt x="1482313" y="174222"/>
                </a:lnTo>
                <a:lnTo>
                  <a:pt x="1481407" y="171953"/>
                </a:lnTo>
                <a:lnTo>
                  <a:pt x="1480954" y="169004"/>
                </a:lnTo>
                <a:lnTo>
                  <a:pt x="1480727" y="165148"/>
                </a:lnTo>
                <a:lnTo>
                  <a:pt x="1481180" y="160837"/>
                </a:lnTo>
                <a:lnTo>
                  <a:pt x="1481860" y="155393"/>
                </a:lnTo>
                <a:lnTo>
                  <a:pt x="1483219" y="148814"/>
                </a:lnTo>
                <a:lnTo>
                  <a:pt x="1485259" y="141101"/>
                </a:lnTo>
                <a:lnTo>
                  <a:pt x="1487751" y="132254"/>
                </a:lnTo>
                <a:lnTo>
                  <a:pt x="1491150" y="121819"/>
                </a:lnTo>
                <a:lnTo>
                  <a:pt x="1494775" y="111384"/>
                </a:lnTo>
                <a:lnTo>
                  <a:pt x="1498627" y="102537"/>
                </a:lnTo>
                <a:lnTo>
                  <a:pt x="1500439" y="98227"/>
                </a:lnTo>
                <a:lnTo>
                  <a:pt x="1502479" y="94597"/>
                </a:lnTo>
                <a:lnTo>
                  <a:pt x="1504744" y="90967"/>
                </a:lnTo>
                <a:lnTo>
                  <a:pt x="1506784" y="87565"/>
                </a:lnTo>
                <a:lnTo>
                  <a:pt x="1510862" y="81666"/>
                </a:lnTo>
                <a:lnTo>
                  <a:pt x="1515394" y="76449"/>
                </a:lnTo>
                <a:lnTo>
                  <a:pt x="1519925" y="71912"/>
                </a:lnTo>
                <a:lnTo>
                  <a:pt x="1524683" y="67828"/>
                </a:lnTo>
                <a:lnTo>
                  <a:pt x="1529215" y="63745"/>
                </a:lnTo>
                <a:lnTo>
                  <a:pt x="1534426" y="59889"/>
                </a:lnTo>
                <a:lnTo>
                  <a:pt x="1545076" y="52176"/>
                </a:lnTo>
                <a:lnTo>
                  <a:pt x="1550740" y="47639"/>
                </a:lnTo>
                <a:lnTo>
                  <a:pt x="1556858" y="42875"/>
                </a:lnTo>
                <a:lnTo>
                  <a:pt x="1562975" y="37430"/>
                </a:lnTo>
                <a:lnTo>
                  <a:pt x="1569320" y="31532"/>
                </a:lnTo>
                <a:lnTo>
                  <a:pt x="1575211" y="26995"/>
                </a:lnTo>
                <a:lnTo>
                  <a:pt x="1580422" y="22912"/>
                </a:lnTo>
                <a:lnTo>
                  <a:pt x="1584727" y="18829"/>
                </a:lnTo>
                <a:lnTo>
                  <a:pt x="1586993" y="16787"/>
                </a:lnTo>
                <a:lnTo>
                  <a:pt x="1589938" y="15199"/>
                </a:lnTo>
                <a:lnTo>
                  <a:pt x="1593110" y="13384"/>
                </a:lnTo>
                <a:lnTo>
                  <a:pt x="1597189" y="12250"/>
                </a:lnTo>
                <a:lnTo>
                  <a:pt x="1601267" y="10889"/>
                </a:lnTo>
                <a:lnTo>
                  <a:pt x="1606252" y="10208"/>
                </a:lnTo>
                <a:lnTo>
                  <a:pt x="1611463" y="9981"/>
                </a:lnTo>
                <a:lnTo>
                  <a:pt x="1616901" y="10435"/>
                </a:lnTo>
                <a:lnTo>
                  <a:pt x="1623019" y="11116"/>
                </a:lnTo>
                <a:lnTo>
                  <a:pt x="1628910" y="12477"/>
                </a:lnTo>
                <a:lnTo>
                  <a:pt x="1634801" y="13838"/>
                </a:lnTo>
                <a:lnTo>
                  <a:pt x="1637520" y="14972"/>
                </a:lnTo>
                <a:lnTo>
                  <a:pt x="1640239" y="15880"/>
                </a:lnTo>
                <a:lnTo>
                  <a:pt x="1642958" y="17014"/>
                </a:lnTo>
                <a:lnTo>
                  <a:pt x="1645224" y="18375"/>
                </a:lnTo>
                <a:lnTo>
                  <a:pt x="1647489" y="19736"/>
                </a:lnTo>
                <a:lnTo>
                  <a:pt x="1649529" y="21324"/>
                </a:lnTo>
                <a:lnTo>
                  <a:pt x="1651115" y="23139"/>
                </a:lnTo>
                <a:lnTo>
                  <a:pt x="1652701" y="24727"/>
                </a:lnTo>
                <a:lnTo>
                  <a:pt x="1653834" y="26768"/>
                </a:lnTo>
                <a:lnTo>
                  <a:pt x="1654740" y="29037"/>
                </a:lnTo>
                <a:lnTo>
                  <a:pt x="1655193" y="31079"/>
                </a:lnTo>
                <a:lnTo>
                  <a:pt x="1655646" y="32893"/>
                </a:lnTo>
                <a:lnTo>
                  <a:pt x="1655646" y="32894"/>
                </a:lnTo>
                <a:lnTo>
                  <a:pt x="1655646" y="34935"/>
                </a:lnTo>
                <a:lnTo>
                  <a:pt x="1655646" y="36750"/>
                </a:lnTo>
                <a:lnTo>
                  <a:pt x="1655420" y="39926"/>
                </a:lnTo>
                <a:lnTo>
                  <a:pt x="1654740" y="42875"/>
                </a:lnTo>
                <a:lnTo>
                  <a:pt x="1654060" y="45824"/>
                </a:lnTo>
                <a:lnTo>
                  <a:pt x="1653834" y="48546"/>
                </a:lnTo>
                <a:lnTo>
                  <a:pt x="1653607" y="50134"/>
                </a:lnTo>
                <a:lnTo>
                  <a:pt x="1653834" y="51495"/>
                </a:lnTo>
                <a:lnTo>
                  <a:pt x="1654060" y="53310"/>
                </a:lnTo>
                <a:lnTo>
                  <a:pt x="1654740" y="54898"/>
                </a:lnTo>
                <a:lnTo>
                  <a:pt x="1656099" y="58301"/>
                </a:lnTo>
                <a:lnTo>
                  <a:pt x="1658139" y="61704"/>
                </a:lnTo>
                <a:lnTo>
                  <a:pt x="1663577" y="70551"/>
                </a:lnTo>
                <a:lnTo>
                  <a:pt x="1666975" y="75995"/>
                </a:lnTo>
                <a:lnTo>
                  <a:pt x="1671054" y="82574"/>
                </a:lnTo>
                <a:lnTo>
                  <a:pt x="1675132" y="90740"/>
                </a:lnTo>
                <a:lnTo>
                  <a:pt x="1680117" y="100722"/>
                </a:lnTo>
                <a:lnTo>
                  <a:pt x="1682383" y="105939"/>
                </a:lnTo>
                <a:lnTo>
                  <a:pt x="1684648" y="111384"/>
                </a:lnTo>
                <a:lnTo>
                  <a:pt x="1686234" y="116828"/>
                </a:lnTo>
                <a:lnTo>
                  <a:pt x="1688047" y="122046"/>
                </a:lnTo>
                <a:lnTo>
                  <a:pt x="1690766" y="132254"/>
                </a:lnTo>
                <a:lnTo>
                  <a:pt x="1693258" y="142009"/>
                </a:lnTo>
                <a:lnTo>
                  <a:pt x="1695298" y="150856"/>
                </a:lnTo>
                <a:lnTo>
                  <a:pt x="1697563" y="158796"/>
                </a:lnTo>
                <a:lnTo>
                  <a:pt x="1698470" y="162199"/>
                </a:lnTo>
                <a:lnTo>
                  <a:pt x="1699829" y="165374"/>
                </a:lnTo>
                <a:lnTo>
                  <a:pt x="1701189" y="168097"/>
                </a:lnTo>
                <a:lnTo>
                  <a:pt x="1702775" y="170592"/>
                </a:lnTo>
                <a:lnTo>
                  <a:pt x="1704134" y="172861"/>
                </a:lnTo>
                <a:lnTo>
                  <a:pt x="1705267" y="175129"/>
                </a:lnTo>
                <a:lnTo>
                  <a:pt x="1706173" y="177398"/>
                </a:lnTo>
                <a:lnTo>
                  <a:pt x="1706853" y="179893"/>
                </a:lnTo>
                <a:lnTo>
                  <a:pt x="1707306" y="182161"/>
                </a:lnTo>
                <a:lnTo>
                  <a:pt x="1707759" y="184657"/>
                </a:lnTo>
                <a:lnTo>
                  <a:pt x="1707759" y="186698"/>
                </a:lnTo>
                <a:lnTo>
                  <a:pt x="1707759" y="186699"/>
                </a:lnTo>
                <a:lnTo>
                  <a:pt x="1707306" y="189194"/>
                </a:lnTo>
                <a:lnTo>
                  <a:pt x="1707080" y="191462"/>
                </a:lnTo>
                <a:lnTo>
                  <a:pt x="1706627" y="193958"/>
                </a:lnTo>
                <a:lnTo>
                  <a:pt x="1705947" y="196226"/>
                </a:lnTo>
                <a:lnTo>
                  <a:pt x="1705267" y="198495"/>
                </a:lnTo>
                <a:lnTo>
                  <a:pt x="1703228" y="202578"/>
                </a:lnTo>
                <a:lnTo>
                  <a:pt x="1700962" y="206661"/>
                </a:lnTo>
                <a:lnTo>
                  <a:pt x="1699829" y="208930"/>
                </a:lnTo>
                <a:lnTo>
                  <a:pt x="1698470" y="211198"/>
                </a:lnTo>
                <a:lnTo>
                  <a:pt x="1696204" y="216643"/>
                </a:lnTo>
                <a:lnTo>
                  <a:pt x="1694165" y="222768"/>
                </a:lnTo>
                <a:lnTo>
                  <a:pt x="1692579" y="228893"/>
                </a:lnTo>
                <a:lnTo>
                  <a:pt x="1689180" y="240916"/>
                </a:lnTo>
                <a:lnTo>
                  <a:pt x="1687594" y="245680"/>
                </a:lnTo>
                <a:lnTo>
                  <a:pt x="1686914" y="247268"/>
                </a:lnTo>
                <a:lnTo>
                  <a:pt x="1686008" y="248856"/>
                </a:lnTo>
                <a:lnTo>
                  <a:pt x="1685102" y="249990"/>
                </a:lnTo>
                <a:lnTo>
                  <a:pt x="1684422" y="251124"/>
                </a:lnTo>
                <a:lnTo>
                  <a:pt x="1683289" y="251578"/>
                </a:lnTo>
                <a:lnTo>
                  <a:pt x="1682609" y="252258"/>
                </a:lnTo>
                <a:lnTo>
                  <a:pt x="1680343" y="252712"/>
                </a:lnTo>
                <a:lnTo>
                  <a:pt x="1678531" y="252939"/>
                </a:lnTo>
                <a:lnTo>
                  <a:pt x="1673999" y="253393"/>
                </a:lnTo>
                <a:lnTo>
                  <a:pt x="1671960" y="253846"/>
                </a:lnTo>
                <a:lnTo>
                  <a:pt x="1671054" y="254073"/>
                </a:lnTo>
                <a:lnTo>
                  <a:pt x="1669921" y="254754"/>
                </a:lnTo>
                <a:lnTo>
                  <a:pt x="1669014" y="255208"/>
                </a:lnTo>
                <a:lnTo>
                  <a:pt x="1668335" y="256342"/>
                </a:lnTo>
                <a:lnTo>
                  <a:pt x="1667428" y="257249"/>
                </a:lnTo>
                <a:lnTo>
                  <a:pt x="1666749" y="258383"/>
                </a:lnTo>
                <a:lnTo>
                  <a:pt x="1665616" y="261559"/>
                </a:lnTo>
                <a:lnTo>
                  <a:pt x="1664483" y="265189"/>
                </a:lnTo>
                <a:lnTo>
                  <a:pt x="1664030" y="269726"/>
                </a:lnTo>
                <a:lnTo>
                  <a:pt x="1663577" y="275170"/>
                </a:lnTo>
                <a:lnTo>
                  <a:pt x="1663350" y="281295"/>
                </a:lnTo>
                <a:lnTo>
                  <a:pt x="1663123" y="288555"/>
                </a:lnTo>
                <a:lnTo>
                  <a:pt x="1663350" y="292411"/>
                </a:lnTo>
                <a:lnTo>
                  <a:pt x="1663577" y="296948"/>
                </a:lnTo>
                <a:lnTo>
                  <a:pt x="1664030" y="301939"/>
                </a:lnTo>
                <a:lnTo>
                  <a:pt x="1664709" y="306930"/>
                </a:lnTo>
                <a:lnTo>
                  <a:pt x="1665616" y="312374"/>
                </a:lnTo>
                <a:lnTo>
                  <a:pt x="1666522" y="317818"/>
                </a:lnTo>
                <a:lnTo>
                  <a:pt x="1667655" y="323263"/>
                </a:lnTo>
                <a:lnTo>
                  <a:pt x="1669241" y="328934"/>
                </a:lnTo>
                <a:lnTo>
                  <a:pt x="1671054" y="334378"/>
                </a:lnTo>
                <a:lnTo>
                  <a:pt x="1672640" y="339823"/>
                </a:lnTo>
                <a:lnTo>
                  <a:pt x="1674679" y="345040"/>
                </a:lnTo>
                <a:lnTo>
                  <a:pt x="1676718" y="350031"/>
                </a:lnTo>
                <a:lnTo>
                  <a:pt x="1678984" y="354568"/>
                </a:lnTo>
                <a:lnTo>
                  <a:pt x="1681476" y="358652"/>
                </a:lnTo>
                <a:lnTo>
                  <a:pt x="1684195" y="362735"/>
                </a:lnTo>
                <a:lnTo>
                  <a:pt x="1686914" y="365911"/>
                </a:lnTo>
                <a:lnTo>
                  <a:pt x="1692126" y="370902"/>
                </a:lnTo>
                <a:lnTo>
                  <a:pt x="1696204" y="374758"/>
                </a:lnTo>
                <a:lnTo>
                  <a:pt x="1700282" y="377480"/>
                </a:lnTo>
                <a:lnTo>
                  <a:pt x="1703908" y="379976"/>
                </a:lnTo>
                <a:lnTo>
                  <a:pt x="1708213" y="382017"/>
                </a:lnTo>
                <a:lnTo>
                  <a:pt x="1713197" y="384513"/>
                </a:lnTo>
                <a:lnTo>
                  <a:pt x="1718862" y="387235"/>
                </a:lnTo>
                <a:lnTo>
                  <a:pt x="1726339" y="391318"/>
                </a:lnTo>
                <a:lnTo>
                  <a:pt x="1730191" y="393133"/>
                </a:lnTo>
                <a:lnTo>
                  <a:pt x="1733816" y="394948"/>
                </a:lnTo>
                <a:lnTo>
                  <a:pt x="1737441" y="396309"/>
                </a:lnTo>
                <a:lnTo>
                  <a:pt x="1740840" y="397670"/>
                </a:lnTo>
                <a:lnTo>
                  <a:pt x="1744012" y="398350"/>
                </a:lnTo>
                <a:lnTo>
                  <a:pt x="1746958" y="399258"/>
                </a:lnTo>
                <a:lnTo>
                  <a:pt x="1753302" y="400392"/>
                </a:lnTo>
                <a:lnTo>
                  <a:pt x="1759420" y="400846"/>
                </a:lnTo>
                <a:lnTo>
                  <a:pt x="1766217" y="401300"/>
                </a:lnTo>
                <a:lnTo>
                  <a:pt x="1773694" y="402207"/>
                </a:lnTo>
                <a:lnTo>
                  <a:pt x="1782757" y="403114"/>
                </a:lnTo>
                <a:lnTo>
                  <a:pt x="1785023" y="403341"/>
                </a:lnTo>
                <a:lnTo>
                  <a:pt x="1787515" y="404022"/>
                </a:lnTo>
                <a:lnTo>
                  <a:pt x="1790008" y="404929"/>
                </a:lnTo>
                <a:lnTo>
                  <a:pt x="1792274" y="405837"/>
                </a:lnTo>
                <a:lnTo>
                  <a:pt x="1794539" y="406744"/>
                </a:lnTo>
                <a:lnTo>
                  <a:pt x="1797032" y="408332"/>
                </a:lnTo>
                <a:lnTo>
                  <a:pt x="1802016" y="411281"/>
                </a:lnTo>
                <a:lnTo>
                  <a:pt x="1806775" y="415364"/>
                </a:lnTo>
                <a:lnTo>
                  <a:pt x="1811533" y="419448"/>
                </a:lnTo>
                <a:lnTo>
                  <a:pt x="1816064" y="424438"/>
                </a:lnTo>
                <a:lnTo>
                  <a:pt x="1820596" y="430110"/>
                </a:lnTo>
                <a:lnTo>
                  <a:pt x="1824901" y="436008"/>
                </a:lnTo>
                <a:lnTo>
                  <a:pt x="1828753" y="442586"/>
                </a:lnTo>
                <a:lnTo>
                  <a:pt x="1832605" y="449846"/>
                </a:lnTo>
                <a:lnTo>
                  <a:pt x="1836003" y="457105"/>
                </a:lnTo>
                <a:lnTo>
                  <a:pt x="1838949" y="464818"/>
                </a:lnTo>
                <a:lnTo>
                  <a:pt x="1841668" y="472984"/>
                </a:lnTo>
                <a:lnTo>
                  <a:pt x="1843934" y="481832"/>
                </a:lnTo>
                <a:lnTo>
                  <a:pt x="1845746" y="490452"/>
                </a:lnTo>
                <a:lnTo>
                  <a:pt x="1847332" y="500887"/>
                </a:lnTo>
                <a:lnTo>
                  <a:pt x="1848918" y="513591"/>
                </a:lnTo>
                <a:lnTo>
                  <a:pt x="1850278" y="528336"/>
                </a:lnTo>
                <a:lnTo>
                  <a:pt x="1851637" y="545350"/>
                </a:lnTo>
                <a:lnTo>
                  <a:pt x="1852997" y="563725"/>
                </a:lnTo>
                <a:lnTo>
                  <a:pt x="1854356" y="583007"/>
                </a:lnTo>
                <a:lnTo>
                  <a:pt x="1856849" y="624294"/>
                </a:lnTo>
                <a:lnTo>
                  <a:pt x="1858661" y="667396"/>
                </a:lnTo>
                <a:lnTo>
                  <a:pt x="1860474" y="708683"/>
                </a:lnTo>
                <a:lnTo>
                  <a:pt x="1861833" y="747021"/>
                </a:lnTo>
                <a:lnTo>
                  <a:pt x="1862740" y="779007"/>
                </a:lnTo>
                <a:lnTo>
                  <a:pt x="1862740" y="792164"/>
                </a:lnTo>
                <a:lnTo>
                  <a:pt x="1862740" y="804187"/>
                </a:lnTo>
                <a:lnTo>
                  <a:pt x="1862287" y="814849"/>
                </a:lnTo>
                <a:lnTo>
                  <a:pt x="1861833" y="824377"/>
                </a:lnTo>
                <a:lnTo>
                  <a:pt x="1860700" y="832770"/>
                </a:lnTo>
                <a:lnTo>
                  <a:pt x="1859794" y="840030"/>
                </a:lnTo>
                <a:lnTo>
                  <a:pt x="1858435" y="846381"/>
                </a:lnTo>
                <a:lnTo>
                  <a:pt x="1857302" y="852053"/>
                </a:lnTo>
                <a:lnTo>
                  <a:pt x="1855942" y="857043"/>
                </a:lnTo>
                <a:lnTo>
                  <a:pt x="1854583" y="861580"/>
                </a:lnTo>
                <a:lnTo>
                  <a:pt x="1852997" y="865210"/>
                </a:lnTo>
                <a:lnTo>
                  <a:pt x="1851637" y="868840"/>
                </a:lnTo>
                <a:lnTo>
                  <a:pt x="1848465" y="874511"/>
                </a:lnTo>
                <a:lnTo>
                  <a:pt x="1845746" y="879955"/>
                </a:lnTo>
                <a:lnTo>
                  <a:pt x="1844387" y="882451"/>
                </a:lnTo>
                <a:lnTo>
                  <a:pt x="1843254" y="884492"/>
                </a:lnTo>
                <a:lnTo>
                  <a:pt x="1841668" y="886307"/>
                </a:lnTo>
                <a:lnTo>
                  <a:pt x="1840082" y="887668"/>
                </a:lnTo>
                <a:lnTo>
                  <a:pt x="1838722" y="888803"/>
                </a:lnTo>
                <a:lnTo>
                  <a:pt x="1836910" y="889483"/>
                </a:lnTo>
                <a:lnTo>
                  <a:pt x="1835324" y="890164"/>
                </a:lnTo>
                <a:lnTo>
                  <a:pt x="1833284" y="890391"/>
                </a:lnTo>
                <a:lnTo>
                  <a:pt x="1831019" y="890164"/>
                </a:lnTo>
                <a:lnTo>
                  <a:pt x="1828753" y="889483"/>
                </a:lnTo>
                <a:lnTo>
                  <a:pt x="1826487" y="888576"/>
                </a:lnTo>
                <a:lnTo>
                  <a:pt x="1823768" y="887668"/>
                </a:lnTo>
                <a:lnTo>
                  <a:pt x="1821049" y="886080"/>
                </a:lnTo>
                <a:lnTo>
                  <a:pt x="1818104" y="884492"/>
                </a:lnTo>
                <a:lnTo>
                  <a:pt x="1811533" y="879955"/>
                </a:lnTo>
                <a:lnTo>
                  <a:pt x="1796352" y="869747"/>
                </a:lnTo>
                <a:lnTo>
                  <a:pt x="1781171" y="859766"/>
                </a:lnTo>
                <a:lnTo>
                  <a:pt x="1766670" y="851145"/>
                </a:lnTo>
                <a:lnTo>
                  <a:pt x="1753982" y="843659"/>
                </a:lnTo>
                <a:lnTo>
                  <a:pt x="1744465" y="838442"/>
                </a:lnTo>
                <a:lnTo>
                  <a:pt x="1741293" y="836854"/>
                </a:lnTo>
                <a:lnTo>
                  <a:pt x="1738801" y="835719"/>
                </a:lnTo>
                <a:lnTo>
                  <a:pt x="1737895" y="835493"/>
                </a:lnTo>
                <a:lnTo>
                  <a:pt x="1737215" y="835493"/>
                </a:lnTo>
                <a:lnTo>
                  <a:pt x="1736535" y="835719"/>
                </a:lnTo>
                <a:lnTo>
                  <a:pt x="1736308" y="835946"/>
                </a:lnTo>
                <a:lnTo>
                  <a:pt x="1736082" y="836854"/>
                </a:lnTo>
                <a:lnTo>
                  <a:pt x="1736082" y="837761"/>
                </a:lnTo>
                <a:lnTo>
                  <a:pt x="1736308" y="840256"/>
                </a:lnTo>
                <a:lnTo>
                  <a:pt x="1737668" y="847516"/>
                </a:lnTo>
                <a:lnTo>
                  <a:pt x="1738348" y="851372"/>
                </a:lnTo>
                <a:lnTo>
                  <a:pt x="1739707" y="855682"/>
                </a:lnTo>
                <a:lnTo>
                  <a:pt x="1741293" y="860219"/>
                </a:lnTo>
                <a:lnTo>
                  <a:pt x="1742426" y="862715"/>
                </a:lnTo>
                <a:lnTo>
                  <a:pt x="1743786" y="865210"/>
                </a:lnTo>
                <a:lnTo>
                  <a:pt x="1745372" y="867932"/>
                </a:lnTo>
                <a:lnTo>
                  <a:pt x="1746958" y="870654"/>
                </a:lnTo>
                <a:lnTo>
                  <a:pt x="1749223" y="873377"/>
                </a:lnTo>
                <a:lnTo>
                  <a:pt x="1751489" y="876553"/>
                </a:lnTo>
                <a:lnTo>
                  <a:pt x="1753982" y="879728"/>
                </a:lnTo>
                <a:lnTo>
                  <a:pt x="1756247" y="882904"/>
                </a:lnTo>
                <a:lnTo>
                  <a:pt x="1757834" y="886534"/>
                </a:lnTo>
                <a:lnTo>
                  <a:pt x="1759646" y="890390"/>
                </a:lnTo>
                <a:lnTo>
                  <a:pt x="1761232" y="894247"/>
                </a:lnTo>
                <a:lnTo>
                  <a:pt x="1762365" y="898330"/>
                </a:lnTo>
                <a:lnTo>
                  <a:pt x="1764404" y="906724"/>
                </a:lnTo>
                <a:lnTo>
                  <a:pt x="1766217" y="915344"/>
                </a:lnTo>
                <a:lnTo>
                  <a:pt x="1767576" y="923738"/>
                </a:lnTo>
                <a:lnTo>
                  <a:pt x="1769162" y="931904"/>
                </a:lnTo>
                <a:lnTo>
                  <a:pt x="1770749" y="939617"/>
                </a:lnTo>
                <a:lnTo>
                  <a:pt x="1773694" y="951413"/>
                </a:lnTo>
                <a:lnTo>
                  <a:pt x="1774827" y="955497"/>
                </a:lnTo>
                <a:lnTo>
                  <a:pt x="1775280" y="958899"/>
                </a:lnTo>
                <a:lnTo>
                  <a:pt x="1775280" y="958900"/>
                </a:lnTo>
                <a:lnTo>
                  <a:pt x="1775280" y="960261"/>
                </a:lnTo>
                <a:lnTo>
                  <a:pt x="1775054" y="961395"/>
                </a:lnTo>
                <a:lnTo>
                  <a:pt x="1774827" y="962302"/>
                </a:lnTo>
                <a:lnTo>
                  <a:pt x="1774374" y="962983"/>
                </a:lnTo>
                <a:lnTo>
                  <a:pt x="1773694" y="963663"/>
                </a:lnTo>
                <a:lnTo>
                  <a:pt x="1773014" y="964344"/>
                </a:lnTo>
                <a:lnTo>
                  <a:pt x="1770749" y="965025"/>
                </a:lnTo>
                <a:lnTo>
                  <a:pt x="1768256" y="965705"/>
                </a:lnTo>
                <a:lnTo>
                  <a:pt x="1765764" y="966839"/>
                </a:lnTo>
                <a:lnTo>
                  <a:pt x="1764857" y="967520"/>
                </a:lnTo>
                <a:lnTo>
                  <a:pt x="1763951" y="968200"/>
                </a:lnTo>
                <a:lnTo>
                  <a:pt x="1762818" y="969335"/>
                </a:lnTo>
                <a:lnTo>
                  <a:pt x="1762139" y="970242"/>
                </a:lnTo>
                <a:lnTo>
                  <a:pt x="1761459" y="971603"/>
                </a:lnTo>
                <a:lnTo>
                  <a:pt x="1761006" y="973191"/>
                </a:lnTo>
                <a:lnTo>
                  <a:pt x="1760779" y="974779"/>
                </a:lnTo>
                <a:lnTo>
                  <a:pt x="1760779" y="976594"/>
                </a:lnTo>
                <a:lnTo>
                  <a:pt x="1760779" y="978862"/>
                </a:lnTo>
                <a:lnTo>
                  <a:pt x="1761006" y="981358"/>
                </a:lnTo>
                <a:lnTo>
                  <a:pt x="1761685" y="984080"/>
                </a:lnTo>
                <a:lnTo>
                  <a:pt x="1762365" y="987029"/>
                </a:lnTo>
                <a:lnTo>
                  <a:pt x="1763498" y="991793"/>
                </a:lnTo>
                <a:lnTo>
                  <a:pt x="1764631" y="999506"/>
                </a:lnTo>
                <a:lnTo>
                  <a:pt x="1766217" y="1009941"/>
                </a:lnTo>
                <a:lnTo>
                  <a:pt x="1767576" y="1022418"/>
                </a:lnTo>
                <a:lnTo>
                  <a:pt x="1770975" y="1052589"/>
                </a:lnTo>
                <a:lnTo>
                  <a:pt x="1774600" y="1087070"/>
                </a:lnTo>
                <a:lnTo>
                  <a:pt x="1777999" y="1122686"/>
                </a:lnTo>
                <a:lnTo>
                  <a:pt x="1780945" y="1156714"/>
                </a:lnTo>
                <a:lnTo>
                  <a:pt x="1783210" y="1185977"/>
                </a:lnTo>
                <a:lnTo>
                  <a:pt x="1783890" y="1198000"/>
                </a:lnTo>
                <a:lnTo>
                  <a:pt x="1784117" y="1207528"/>
                </a:lnTo>
                <a:lnTo>
                  <a:pt x="1785023" y="1218190"/>
                </a:lnTo>
                <a:lnTo>
                  <a:pt x="1786382" y="1232936"/>
                </a:lnTo>
                <a:lnTo>
                  <a:pt x="1788422" y="1251084"/>
                </a:lnTo>
                <a:lnTo>
                  <a:pt x="1790688" y="1271954"/>
                </a:lnTo>
                <a:lnTo>
                  <a:pt x="1796579" y="1320046"/>
                </a:lnTo>
                <a:lnTo>
                  <a:pt x="1803603" y="1371995"/>
                </a:lnTo>
                <a:lnTo>
                  <a:pt x="1816518" y="1469541"/>
                </a:lnTo>
                <a:lnTo>
                  <a:pt x="1821049" y="1505157"/>
                </a:lnTo>
                <a:lnTo>
                  <a:pt x="1823768" y="1525347"/>
                </a:lnTo>
                <a:lnTo>
                  <a:pt x="1825128" y="1537143"/>
                </a:lnTo>
                <a:lnTo>
                  <a:pt x="1826714" y="1549393"/>
                </a:lnTo>
                <a:lnTo>
                  <a:pt x="1828753" y="1562777"/>
                </a:lnTo>
                <a:lnTo>
                  <a:pt x="1831245" y="1576161"/>
                </a:lnTo>
                <a:lnTo>
                  <a:pt x="1832605" y="1583194"/>
                </a:lnTo>
                <a:lnTo>
                  <a:pt x="1834191" y="1589999"/>
                </a:lnTo>
                <a:lnTo>
                  <a:pt x="1836003" y="1596351"/>
                </a:lnTo>
                <a:lnTo>
                  <a:pt x="1837816" y="1602703"/>
                </a:lnTo>
                <a:lnTo>
                  <a:pt x="1839855" y="1609055"/>
                </a:lnTo>
                <a:lnTo>
                  <a:pt x="1842121" y="1614953"/>
                </a:lnTo>
                <a:lnTo>
                  <a:pt x="1844613" y="1620397"/>
                </a:lnTo>
                <a:lnTo>
                  <a:pt x="1847332" y="1625615"/>
                </a:lnTo>
                <a:lnTo>
                  <a:pt x="1850051" y="1631059"/>
                </a:lnTo>
                <a:lnTo>
                  <a:pt x="1852544" y="1636730"/>
                </a:lnTo>
                <a:lnTo>
                  <a:pt x="1855036" y="1643309"/>
                </a:lnTo>
                <a:lnTo>
                  <a:pt x="1857302" y="1649661"/>
                </a:lnTo>
                <a:lnTo>
                  <a:pt x="1859341" y="1656693"/>
                </a:lnTo>
                <a:lnTo>
                  <a:pt x="1861154" y="1663726"/>
                </a:lnTo>
                <a:lnTo>
                  <a:pt x="1865005" y="1678698"/>
                </a:lnTo>
                <a:lnTo>
                  <a:pt x="1868631" y="1694124"/>
                </a:lnTo>
                <a:lnTo>
                  <a:pt x="1872709" y="1708869"/>
                </a:lnTo>
                <a:lnTo>
                  <a:pt x="1874522" y="1716355"/>
                </a:lnTo>
                <a:lnTo>
                  <a:pt x="1876788" y="1723614"/>
                </a:lnTo>
                <a:lnTo>
                  <a:pt x="1879280" y="1730420"/>
                </a:lnTo>
                <a:lnTo>
                  <a:pt x="1881772" y="1736999"/>
                </a:lnTo>
                <a:lnTo>
                  <a:pt x="1883358" y="1740628"/>
                </a:lnTo>
                <a:lnTo>
                  <a:pt x="1884718" y="1745619"/>
                </a:lnTo>
                <a:lnTo>
                  <a:pt x="1886304" y="1751744"/>
                </a:lnTo>
                <a:lnTo>
                  <a:pt x="1887890" y="1758549"/>
                </a:lnTo>
                <a:lnTo>
                  <a:pt x="1891742" y="1775110"/>
                </a:lnTo>
                <a:lnTo>
                  <a:pt x="1895594" y="1794846"/>
                </a:lnTo>
                <a:lnTo>
                  <a:pt x="1900125" y="1816850"/>
                </a:lnTo>
                <a:lnTo>
                  <a:pt x="1904430" y="1840669"/>
                </a:lnTo>
                <a:lnTo>
                  <a:pt x="1913267" y="1891030"/>
                </a:lnTo>
                <a:lnTo>
                  <a:pt x="1929354" y="1985400"/>
                </a:lnTo>
                <a:lnTo>
                  <a:pt x="1935245" y="2019428"/>
                </a:lnTo>
                <a:lnTo>
                  <a:pt x="1937511" y="2030771"/>
                </a:lnTo>
                <a:lnTo>
                  <a:pt x="1939323" y="2037576"/>
                </a:lnTo>
                <a:lnTo>
                  <a:pt x="1940456" y="2042340"/>
                </a:lnTo>
                <a:lnTo>
                  <a:pt x="1941816" y="2048011"/>
                </a:lnTo>
                <a:lnTo>
                  <a:pt x="1942722" y="2054363"/>
                </a:lnTo>
                <a:lnTo>
                  <a:pt x="1943628" y="2060942"/>
                </a:lnTo>
                <a:lnTo>
                  <a:pt x="1945668" y="2075687"/>
                </a:lnTo>
                <a:lnTo>
                  <a:pt x="1947480" y="2091340"/>
                </a:lnTo>
                <a:lnTo>
                  <a:pt x="1948613" y="2106993"/>
                </a:lnTo>
                <a:lnTo>
                  <a:pt x="1949973" y="2121738"/>
                </a:lnTo>
                <a:lnTo>
                  <a:pt x="1951559" y="2145331"/>
                </a:lnTo>
                <a:lnTo>
                  <a:pt x="1952918" y="2156673"/>
                </a:lnTo>
                <a:lnTo>
                  <a:pt x="1954957" y="2171872"/>
                </a:lnTo>
                <a:lnTo>
                  <a:pt x="1957676" y="2189340"/>
                </a:lnTo>
                <a:lnTo>
                  <a:pt x="1960622" y="2207261"/>
                </a:lnTo>
                <a:lnTo>
                  <a:pt x="1963794" y="2224955"/>
                </a:lnTo>
                <a:lnTo>
                  <a:pt x="1966740" y="2240835"/>
                </a:lnTo>
                <a:lnTo>
                  <a:pt x="1969685" y="2253538"/>
                </a:lnTo>
                <a:lnTo>
                  <a:pt x="1971045" y="2258302"/>
                </a:lnTo>
                <a:lnTo>
                  <a:pt x="1971951" y="2261705"/>
                </a:lnTo>
                <a:lnTo>
                  <a:pt x="1973310" y="2264427"/>
                </a:lnTo>
                <a:lnTo>
                  <a:pt x="1974670" y="2267376"/>
                </a:lnTo>
                <a:lnTo>
                  <a:pt x="1976709" y="2270552"/>
                </a:lnTo>
                <a:lnTo>
                  <a:pt x="1979201" y="2274182"/>
                </a:lnTo>
                <a:lnTo>
                  <a:pt x="1981694" y="2277585"/>
                </a:lnTo>
                <a:lnTo>
                  <a:pt x="1984639" y="2280987"/>
                </a:lnTo>
                <a:lnTo>
                  <a:pt x="1990757" y="2288247"/>
                </a:lnTo>
                <a:lnTo>
                  <a:pt x="1997554" y="2295279"/>
                </a:lnTo>
                <a:lnTo>
                  <a:pt x="2004125" y="2301404"/>
                </a:lnTo>
                <a:lnTo>
                  <a:pt x="2010696" y="2306848"/>
                </a:lnTo>
                <a:lnTo>
                  <a:pt x="2013641" y="2308890"/>
                </a:lnTo>
                <a:lnTo>
                  <a:pt x="2016587" y="2310705"/>
                </a:lnTo>
                <a:lnTo>
                  <a:pt x="2018853" y="2312520"/>
                </a:lnTo>
                <a:lnTo>
                  <a:pt x="2020892" y="2314561"/>
                </a:lnTo>
                <a:lnTo>
                  <a:pt x="2022478" y="2316603"/>
                </a:lnTo>
                <a:lnTo>
                  <a:pt x="2023838" y="2319098"/>
                </a:lnTo>
                <a:lnTo>
                  <a:pt x="2024744" y="2321367"/>
                </a:lnTo>
                <a:lnTo>
                  <a:pt x="2025197" y="2323862"/>
                </a:lnTo>
                <a:lnTo>
                  <a:pt x="2025650" y="2326585"/>
                </a:lnTo>
                <a:lnTo>
                  <a:pt x="2025650" y="2329080"/>
                </a:lnTo>
                <a:lnTo>
                  <a:pt x="2025650" y="2331802"/>
                </a:lnTo>
                <a:lnTo>
                  <a:pt x="2025424" y="2334297"/>
                </a:lnTo>
                <a:lnTo>
                  <a:pt x="2024970" y="2338834"/>
                </a:lnTo>
                <a:lnTo>
                  <a:pt x="2024064" y="2342464"/>
                </a:lnTo>
                <a:lnTo>
                  <a:pt x="2023158" y="2344959"/>
                </a:lnTo>
                <a:lnTo>
                  <a:pt x="2022931" y="2346321"/>
                </a:lnTo>
                <a:lnTo>
                  <a:pt x="2022931" y="2347455"/>
                </a:lnTo>
                <a:lnTo>
                  <a:pt x="2023611" y="2350177"/>
                </a:lnTo>
                <a:lnTo>
                  <a:pt x="2024517" y="2353126"/>
                </a:lnTo>
                <a:lnTo>
                  <a:pt x="2025197" y="2356302"/>
                </a:lnTo>
                <a:lnTo>
                  <a:pt x="2025197" y="2357436"/>
                </a:lnTo>
                <a:lnTo>
                  <a:pt x="2025197" y="2358571"/>
                </a:lnTo>
                <a:lnTo>
                  <a:pt x="2024970" y="2359932"/>
                </a:lnTo>
                <a:lnTo>
                  <a:pt x="2024517" y="2360839"/>
                </a:lnTo>
                <a:lnTo>
                  <a:pt x="2023611" y="2361746"/>
                </a:lnTo>
                <a:lnTo>
                  <a:pt x="2022251" y="2362200"/>
                </a:lnTo>
                <a:lnTo>
                  <a:pt x="2020439" y="2362200"/>
                </a:lnTo>
                <a:lnTo>
                  <a:pt x="2017946" y="2362200"/>
                </a:lnTo>
                <a:lnTo>
                  <a:pt x="2011376" y="2360839"/>
                </a:lnTo>
                <a:lnTo>
                  <a:pt x="2001406" y="2359251"/>
                </a:lnTo>
                <a:lnTo>
                  <a:pt x="1976029" y="2353807"/>
                </a:lnTo>
                <a:lnTo>
                  <a:pt x="1948387" y="2347455"/>
                </a:lnTo>
                <a:lnTo>
                  <a:pt x="1936151" y="2344506"/>
                </a:lnTo>
                <a:lnTo>
                  <a:pt x="1925729" y="2341784"/>
                </a:lnTo>
                <a:lnTo>
                  <a:pt x="1923690" y="2341103"/>
                </a:lnTo>
                <a:lnTo>
                  <a:pt x="1921424" y="2340422"/>
                </a:lnTo>
                <a:lnTo>
                  <a:pt x="1919611" y="2339288"/>
                </a:lnTo>
                <a:lnTo>
                  <a:pt x="1918025" y="2338381"/>
                </a:lnTo>
                <a:lnTo>
                  <a:pt x="1916439" y="2337020"/>
                </a:lnTo>
                <a:lnTo>
                  <a:pt x="1915079" y="2336112"/>
                </a:lnTo>
                <a:lnTo>
                  <a:pt x="1913720" y="2334524"/>
                </a:lnTo>
                <a:lnTo>
                  <a:pt x="1912587" y="2333390"/>
                </a:lnTo>
                <a:lnTo>
                  <a:pt x="1910774" y="2330441"/>
                </a:lnTo>
                <a:lnTo>
                  <a:pt x="1909415" y="2327265"/>
                </a:lnTo>
                <a:lnTo>
                  <a:pt x="1908056" y="2323862"/>
                </a:lnTo>
                <a:lnTo>
                  <a:pt x="1907376" y="2320460"/>
                </a:lnTo>
                <a:lnTo>
                  <a:pt x="1906923" y="2317057"/>
                </a:lnTo>
                <a:lnTo>
                  <a:pt x="1906469" y="2313427"/>
                </a:lnTo>
                <a:lnTo>
                  <a:pt x="1906469" y="2306848"/>
                </a:lnTo>
                <a:lnTo>
                  <a:pt x="1907149" y="2300723"/>
                </a:lnTo>
                <a:lnTo>
                  <a:pt x="1907149" y="2295506"/>
                </a:lnTo>
                <a:lnTo>
                  <a:pt x="1906923" y="2293237"/>
                </a:lnTo>
                <a:lnTo>
                  <a:pt x="1906243" y="2291196"/>
                </a:lnTo>
                <a:lnTo>
                  <a:pt x="1905337" y="2289154"/>
                </a:lnTo>
                <a:lnTo>
                  <a:pt x="1904204" y="2287339"/>
                </a:lnTo>
                <a:lnTo>
                  <a:pt x="1902391" y="2285524"/>
                </a:lnTo>
                <a:lnTo>
                  <a:pt x="1900578" y="2283710"/>
                </a:lnTo>
                <a:lnTo>
                  <a:pt x="1898992" y="2282349"/>
                </a:lnTo>
                <a:lnTo>
                  <a:pt x="1896953" y="2280761"/>
                </a:lnTo>
                <a:lnTo>
                  <a:pt x="1893101" y="2278492"/>
                </a:lnTo>
                <a:lnTo>
                  <a:pt x="1889929" y="2276904"/>
                </a:lnTo>
                <a:lnTo>
                  <a:pt x="1886757" y="2275089"/>
                </a:lnTo>
                <a:lnTo>
                  <a:pt x="1885171" y="2333390"/>
                </a:lnTo>
                <a:lnTo>
                  <a:pt x="1883358" y="2333390"/>
                </a:lnTo>
                <a:lnTo>
                  <a:pt x="1881319" y="2333390"/>
                </a:lnTo>
                <a:lnTo>
                  <a:pt x="1879053" y="2333390"/>
                </a:lnTo>
                <a:lnTo>
                  <a:pt x="1876561" y="2332936"/>
                </a:lnTo>
                <a:lnTo>
                  <a:pt x="1875655" y="2332483"/>
                </a:lnTo>
                <a:lnTo>
                  <a:pt x="1874522" y="2331802"/>
                </a:lnTo>
                <a:lnTo>
                  <a:pt x="1873842" y="2331122"/>
                </a:lnTo>
                <a:lnTo>
                  <a:pt x="1873389" y="2330441"/>
                </a:lnTo>
                <a:lnTo>
                  <a:pt x="1872936" y="2329307"/>
                </a:lnTo>
                <a:lnTo>
                  <a:pt x="1872936" y="2328172"/>
                </a:lnTo>
                <a:lnTo>
                  <a:pt x="1872483" y="2318645"/>
                </a:lnTo>
                <a:lnTo>
                  <a:pt x="1871803" y="2303899"/>
                </a:lnTo>
                <a:lnTo>
                  <a:pt x="1871350" y="2288247"/>
                </a:lnTo>
                <a:lnTo>
                  <a:pt x="1871123" y="2276904"/>
                </a:lnTo>
                <a:lnTo>
                  <a:pt x="1870897" y="2273275"/>
                </a:lnTo>
                <a:lnTo>
                  <a:pt x="1870670" y="2270325"/>
                </a:lnTo>
                <a:lnTo>
                  <a:pt x="1870217" y="2269191"/>
                </a:lnTo>
                <a:lnTo>
                  <a:pt x="1869990" y="2267830"/>
                </a:lnTo>
                <a:lnTo>
                  <a:pt x="1869084" y="2266923"/>
                </a:lnTo>
                <a:lnTo>
                  <a:pt x="1868404" y="2266242"/>
                </a:lnTo>
                <a:lnTo>
                  <a:pt x="1867724" y="2265335"/>
                </a:lnTo>
                <a:lnTo>
                  <a:pt x="1866592" y="2264881"/>
                </a:lnTo>
                <a:lnTo>
                  <a:pt x="1865459" y="2264881"/>
                </a:lnTo>
                <a:lnTo>
                  <a:pt x="1863873" y="2264654"/>
                </a:lnTo>
                <a:lnTo>
                  <a:pt x="1862287" y="2264881"/>
                </a:lnTo>
                <a:lnTo>
                  <a:pt x="1860474" y="2265335"/>
                </a:lnTo>
                <a:lnTo>
                  <a:pt x="1855716" y="2266696"/>
                </a:lnTo>
                <a:lnTo>
                  <a:pt x="1854356" y="2267150"/>
                </a:lnTo>
                <a:lnTo>
                  <a:pt x="1852317" y="2267603"/>
                </a:lnTo>
                <a:lnTo>
                  <a:pt x="1846653" y="2268284"/>
                </a:lnTo>
                <a:lnTo>
                  <a:pt x="1839175" y="2269191"/>
                </a:lnTo>
                <a:lnTo>
                  <a:pt x="1830339" y="2269872"/>
                </a:lnTo>
                <a:lnTo>
                  <a:pt x="1809267" y="2271006"/>
                </a:lnTo>
                <a:lnTo>
                  <a:pt x="1785703" y="2272140"/>
                </a:lnTo>
                <a:lnTo>
                  <a:pt x="1762365" y="2272594"/>
                </a:lnTo>
                <a:lnTo>
                  <a:pt x="1741067" y="2273048"/>
                </a:lnTo>
                <a:lnTo>
                  <a:pt x="1714330" y="2273501"/>
                </a:lnTo>
                <a:lnTo>
                  <a:pt x="1713197" y="2273275"/>
                </a:lnTo>
                <a:lnTo>
                  <a:pt x="1711838" y="2273048"/>
                </a:lnTo>
                <a:lnTo>
                  <a:pt x="1710705" y="2272594"/>
                </a:lnTo>
                <a:lnTo>
                  <a:pt x="1709572" y="2272140"/>
                </a:lnTo>
                <a:lnTo>
                  <a:pt x="1708439" y="2271460"/>
                </a:lnTo>
                <a:lnTo>
                  <a:pt x="1707759" y="2270325"/>
                </a:lnTo>
                <a:lnTo>
                  <a:pt x="1705947" y="2267830"/>
                </a:lnTo>
                <a:lnTo>
                  <a:pt x="1704587" y="2265108"/>
                </a:lnTo>
                <a:lnTo>
                  <a:pt x="1703454" y="2261705"/>
                </a:lnTo>
                <a:lnTo>
                  <a:pt x="1702775" y="2258075"/>
                </a:lnTo>
                <a:lnTo>
                  <a:pt x="1701868" y="2253992"/>
                </a:lnTo>
                <a:lnTo>
                  <a:pt x="1701415" y="2249455"/>
                </a:lnTo>
                <a:lnTo>
                  <a:pt x="1701189" y="2244918"/>
                </a:lnTo>
                <a:lnTo>
                  <a:pt x="1700962" y="2235164"/>
                </a:lnTo>
                <a:lnTo>
                  <a:pt x="1700962" y="2215201"/>
                </a:lnTo>
                <a:lnTo>
                  <a:pt x="1700736" y="2205900"/>
                </a:lnTo>
                <a:lnTo>
                  <a:pt x="1700056" y="2196372"/>
                </a:lnTo>
                <a:lnTo>
                  <a:pt x="1698696" y="2186617"/>
                </a:lnTo>
                <a:lnTo>
                  <a:pt x="1697337" y="2175502"/>
                </a:lnTo>
                <a:lnTo>
                  <a:pt x="1695977" y="2163705"/>
                </a:lnTo>
                <a:lnTo>
                  <a:pt x="1694618" y="2150321"/>
                </a:lnTo>
                <a:lnTo>
                  <a:pt x="1693258" y="2135122"/>
                </a:lnTo>
                <a:lnTo>
                  <a:pt x="1692579" y="2117882"/>
                </a:lnTo>
                <a:lnTo>
                  <a:pt x="1691899" y="2106993"/>
                </a:lnTo>
                <a:lnTo>
                  <a:pt x="1690766" y="2092701"/>
                </a:lnTo>
                <a:lnTo>
                  <a:pt x="1689407" y="2076141"/>
                </a:lnTo>
                <a:lnTo>
                  <a:pt x="1687367" y="2057539"/>
                </a:lnTo>
                <a:lnTo>
                  <a:pt x="1682836" y="2015799"/>
                </a:lnTo>
                <a:lnTo>
                  <a:pt x="1677851" y="1970882"/>
                </a:lnTo>
                <a:lnTo>
                  <a:pt x="1668335" y="1887628"/>
                </a:lnTo>
                <a:lnTo>
                  <a:pt x="1664709" y="1856095"/>
                </a:lnTo>
                <a:lnTo>
                  <a:pt x="1663803" y="1844526"/>
                </a:lnTo>
                <a:lnTo>
                  <a:pt x="1663123" y="1836132"/>
                </a:lnTo>
                <a:lnTo>
                  <a:pt x="1662217" y="1820707"/>
                </a:lnTo>
                <a:lnTo>
                  <a:pt x="1660858" y="1799836"/>
                </a:lnTo>
                <a:lnTo>
                  <a:pt x="1657459" y="1749249"/>
                </a:lnTo>
                <a:lnTo>
                  <a:pt x="1653607" y="1696165"/>
                </a:lnTo>
                <a:lnTo>
                  <a:pt x="1652248" y="1672119"/>
                </a:lnTo>
                <a:lnTo>
                  <a:pt x="1651341" y="1651703"/>
                </a:lnTo>
                <a:lnTo>
                  <a:pt x="1650662" y="1642175"/>
                </a:lnTo>
                <a:lnTo>
                  <a:pt x="1649755" y="1631740"/>
                </a:lnTo>
                <a:lnTo>
                  <a:pt x="1648396" y="1620624"/>
                </a:lnTo>
                <a:lnTo>
                  <a:pt x="1646356" y="1609055"/>
                </a:lnTo>
                <a:lnTo>
                  <a:pt x="1644544" y="1596578"/>
                </a:lnTo>
                <a:lnTo>
                  <a:pt x="1642051" y="1583874"/>
                </a:lnTo>
                <a:lnTo>
                  <a:pt x="1636840" y="1558240"/>
                </a:lnTo>
                <a:lnTo>
                  <a:pt x="1631402" y="1532606"/>
                </a:lnTo>
                <a:lnTo>
                  <a:pt x="1625964" y="1508106"/>
                </a:lnTo>
                <a:lnTo>
                  <a:pt x="1620980" y="1485874"/>
                </a:lnTo>
                <a:lnTo>
                  <a:pt x="1616901" y="1467046"/>
                </a:lnTo>
                <a:lnTo>
                  <a:pt x="1615089" y="1457972"/>
                </a:lnTo>
                <a:lnTo>
                  <a:pt x="1612596" y="1447537"/>
                </a:lnTo>
                <a:lnTo>
                  <a:pt x="1606025" y="1423037"/>
                </a:lnTo>
                <a:lnTo>
                  <a:pt x="1599001" y="1395588"/>
                </a:lnTo>
                <a:lnTo>
                  <a:pt x="1591071" y="1367685"/>
                </a:lnTo>
                <a:lnTo>
                  <a:pt x="1576570" y="1317324"/>
                </a:lnTo>
                <a:lnTo>
                  <a:pt x="1567960" y="1287833"/>
                </a:lnTo>
                <a:lnTo>
                  <a:pt x="1567054" y="1284431"/>
                </a:lnTo>
                <a:lnTo>
                  <a:pt x="1565921" y="1281709"/>
                </a:lnTo>
                <a:lnTo>
                  <a:pt x="1565015" y="1279667"/>
                </a:lnTo>
                <a:lnTo>
                  <a:pt x="1563882" y="1277625"/>
                </a:lnTo>
                <a:lnTo>
                  <a:pt x="1562749" y="1276264"/>
                </a:lnTo>
                <a:lnTo>
                  <a:pt x="1561842" y="1275584"/>
                </a:lnTo>
                <a:lnTo>
                  <a:pt x="1560710" y="1275357"/>
                </a:lnTo>
                <a:lnTo>
                  <a:pt x="1559803" y="1275584"/>
                </a:lnTo>
                <a:lnTo>
                  <a:pt x="1558670" y="1276264"/>
                </a:lnTo>
                <a:lnTo>
                  <a:pt x="1557764" y="1277625"/>
                </a:lnTo>
                <a:lnTo>
                  <a:pt x="1556858" y="1279213"/>
                </a:lnTo>
                <a:lnTo>
                  <a:pt x="1555951" y="1281482"/>
                </a:lnTo>
                <a:lnTo>
                  <a:pt x="1555272" y="1284431"/>
                </a:lnTo>
                <a:lnTo>
                  <a:pt x="1554818" y="1287833"/>
                </a:lnTo>
                <a:lnTo>
                  <a:pt x="1554365" y="1291690"/>
                </a:lnTo>
                <a:lnTo>
                  <a:pt x="1553912" y="1296227"/>
                </a:lnTo>
                <a:lnTo>
                  <a:pt x="1553006" y="1305528"/>
                </a:lnTo>
                <a:lnTo>
                  <a:pt x="1551873" y="1315056"/>
                </a:lnTo>
                <a:lnTo>
                  <a:pt x="1550287" y="1324357"/>
                </a:lnTo>
                <a:lnTo>
                  <a:pt x="1548927" y="1333884"/>
                </a:lnTo>
                <a:lnTo>
                  <a:pt x="1547115" y="1343639"/>
                </a:lnTo>
                <a:lnTo>
                  <a:pt x="1545982" y="1352940"/>
                </a:lnTo>
                <a:lnTo>
                  <a:pt x="1544622" y="1362921"/>
                </a:lnTo>
                <a:lnTo>
                  <a:pt x="1543716" y="1372903"/>
                </a:lnTo>
                <a:lnTo>
                  <a:pt x="1542357" y="1389236"/>
                </a:lnTo>
                <a:lnTo>
                  <a:pt x="1539864" y="1415777"/>
                </a:lnTo>
                <a:lnTo>
                  <a:pt x="1533067" y="1485648"/>
                </a:lnTo>
                <a:lnTo>
                  <a:pt x="1529442" y="1522171"/>
                </a:lnTo>
                <a:lnTo>
                  <a:pt x="1526269" y="1555064"/>
                </a:lnTo>
                <a:lnTo>
                  <a:pt x="1524230" y="1581152"/>
                </a:lnTo>
                <a:lnTo>
                  <a:pt x="1523551" y="1590680"/>
                </a:lnTo>
                <a:lnTo>
                  <a:pt x="1523324" y="1596805"/>
                </a:lnTo>
                <a:lnTo>
                  <a:pt x="1523551" y="1602022"/>
                </a:lnTo>
                <a:lnTo>
                  <a:pt x="1523777" y="1607467"/>
                </a:lnTo>
                <a:lnTo>
                  <a:pt x="1524910" y="1619717"/>
                </a:lnTo>
                <a:lnTo>
                  <a:pt x="1526496" y="1632874"/>
                </a:lnTo>
                <a:lnTo>
                  <a:pt x="1528988" y="1646712"/>
                </a:lnTo>
                <a:lnTo>
                  <a:pt x="1531707" y="1660777"/>
                </a:lnTo>
                <a:lnTo>
                  <a:pt x="1534653" y="1674841"/>
                </a:lnTo>
                <a:lnTo>
                  <a:pt x="1538278" y="1687999"/>
                </a:lnTo>
                <a:lnTo>
                  <a:pt x="1540091" y="1693897"/>
                </a:lnTo>
                <a:lnTo>
                  <a:pt x="1541903" y="1699795"/>
                </a:lnTo>
                <a:lnTo>
                  <a:pt x="1542810" y="1702744"/>
                </a:lnTo>
                <a:lnTo>
                  <a:pt x="1543716" y="1706601"/>
                </a:lnTo>
                <a:lnTo>
                  <a:pt x="1544169" y="1711138"/>
                </a:lnTo>
                <a:lnTo>
                  <a:pt x="1544622" y="1716128"/>
                </a:lnTo>
                <a:lnTo>
                  <a:pt x="1545076" y="1728151"/>
                </a:lnTo>
                <a:lnTo>
                  <a:pt x="1545076" y="1741989"/>
                </a:lnTo>
                <a:lnTo>
                  <a:pt x="1544849" y="1757415"/>
                </a:lnTo>
                <a:lnTo>
                  <a:pt x="1544169" y="1773975"/>
                </a:lnTo>
                <a:lnTo>
                  <a:pt x="1543263" y="1791670"/>
                </a:lnTo>
                <a:lnTo>
                  <a:pt x="1541903" y="1810045"/>
                </a:lnTo>
                <a:lnTo>
                  <a:pt x="1539184" y="1846568"/>
                </a:lnTo>
                <a:lnTo>
                  <a:pt x="1536239" y="1881730"/>
                </a:lnTo>
                <a:lnTo>
                  <a:pt x="1533747" y="1911901"/>
                </a:lnTo>
                <a:lnTo>
                  <a:pt x="1531934" y="1935040"/>
                </a:lnTo>
                <a:lnTo>
                  <a:pt x="1531254" y="1944794"/>
                </a:lnTo>
                <a:lnTo>
                  <a:pt x="1531028" y="1956137"/>
                </a:lnTo>
                <a:lnTo>
                  <a:pt x="1530801" y="1968160"/>
                </a:lnTo>
                <a:lnTo>
                  <a:pt x="1530801" y="1981090"/>
                </a:lnTo>
                <a:lnTo>
                  <a:pt x="1531254" y="2008539"/>
                </a:lnTo>
                <a:lnTo>
                  <a:pt x="1532161" y="2036896"/>
                </a:lnTo>
                <a:lnTo>
                  <a:pt x="1533747" y="2063891"/>
                </a:lnTo>
                <a:lnTo>
                  <a:pt x="1534653" y="2076595"/>
                </a:lnTo>
                <a:lnTo>
                  <a:pt x="1535786" y="2088391"/>
                </a:lnTo>
                <a:lnTo>
                  <a:pt x="1536692" y="2098599"/>
                </a:lnTo>
                <a:lnTo>
                  <a:pt x="1538052" y="2107900"/>
                </a:lnTo>
                <a:lnTo>
                  <a:pt x="1539184" y="2115386"/>
                </a:lnTo>
                <a:lnTo>
                  <a:pt x="1540544" y="2121057"/>
                </a:lnTo>
                <a:lnTo>
                  <a:pt x="1541677" y="2126275"/>
                </a:lnTo>
                <a:lnTo>
                  <a:pt x="1542583" y="2131719"/>
                </a:lnTo>
                <a:lnTo>
                  <a:pt x="1544849" y="2144196"/>
                </a:lnTo>
                <a:lnTo>
                  <a:pt x="1546662" y="2157580"/>
                </a:lnTo>
                <a:lnTo>
                  <a:pt x="1548474" y="2170965"/>
                </a:lnTo>
                <a:lnTo>
                  <a:pt x="1551420" y="2195691"/>
                </a:lnTo>
                <a:lnTo>
                  <a:pt x="1552553" y="2205219"/>
                </a:lnTo>
                <a:lnTo>
                  <a:pt x="1553232" y="2209076"/>
                </a:lnTo>
                <a:lnTo>
                  <a:pt x="1553912" y="2212025"/>
                </a:lnTo>
                <a:lnTo>
                  <a:pt x="1555045" y="2217469"/>
                </a:lnTo>
                <a:lnTo>
                  <a:pt x="1555725" y="2223821"/>
                </a:lnTo>
                <a:lnTo>
                  <a:pt x="1556178" y="2230173"/>
                </a:lnTo>
                <a:lnTo>
                  <a:pt x="1556631" y="2236978"/>
                </a:lnTo>
                <a:lnTo>
                  <a:pt x="1556631" y="2243557"/>
                </a:lnTo>
                <a:lnTo>
                  <a:pt x="1556631" y="2249455"/>
                </a:lnTo>
                <a:lnTo>
                  <a:pt x="1555951" y="2254900"/>
                </a:lnTo>
                <a:lnTo>
                  <a:pt x="1555498" y="2259437"/>
                </a:lnTo>
                <a:lnTo>
                  <a:pt x="1555045" y="2262839"/>
                </a:lnTo>
                <a:lnTo>
                  <a:pt x="1554592" y="2266469"/>
                </a:lnTo>
                <a:lnTo>
                  <a:pt x="1554592" y="2269645"/>
                </a:lnTo>
                <a:lnTo>
                  <a:pt x="1554592" y="2273048"/>
                </a:lnTo>
                <a:lnTo>
                  <a:pt x="1554818" y="2277131"/>
                </a:lnTo>
                <a:lnTo>
                  <a:pt x="1555272" y="2281214"/>
                </a:lnTo>
                <a:lnTo>
                  <a:pt x="1557311" y="2292103"/>
                </a:lnTo>
                <a:lnTo>
                  <a:pt x="1557764" y="2295506"/>
                </a:lnTo>
                <a:lnTo>
                  <a:pt x="1557764" y="2298682"/>
                </a:lnTo>
                <a:lnTo>
                  <a:pt x="1557537" y="2301858"/>
                </a:lnTo>
                <a:lnTo>
                  <a:pt x="1557084" y="2305261"/>
                </a:lnTo>
                <a:lnTo>
                  <a:pt x="1556178" y="2308890"/>
                </a:lnTo>
                <a:lnTo>
                  <a:pt x="1555272" y="2312293"/>
                </a:lnTo>
                <a:lnTo>
                  <a:pt x="1553912" y="2315923"/>
                </a:lnTo>
                <a:lnTo>
                  <a:pt x="1552326" y="2319552"/>
                </a:lnTo>
                <a:lnTo>
                  <a:pt x="1550513" y="2322955"/>
                </a:lnTo>
                <a:lnTo>
                  <a:pt x="1548701" y="2326358"/>
                </a:lnTo>
                <a:lnTo>
                  <a:pt x="1546435" y="2330214"/>
                </a:lnTo>
                <a:lnTo>
                  <a:pt x="1544169" y="2333617"/>
                </a:lnTo>
                <a:lnTo>
                  <a:pt x="1539184" y="2340422"/>
                </a:lnTo>
                <a:lnTo>
                  <a:pt x="1533520" y="2346774"/>
                </a:lnTo>
                <a:lnTo>
                  <a:pt x="1531934" y="2348362"/>
                </a:lnTo>
                <a:lnTo>
                  <a:pt x="1530574" y="2349723"/>
                </a:lnTo>
                <a:lnTo>
                  <a:pt x="1528762" y="2351084"/>
                </a:lnTo>
                <a:lnTo>
                  <a:pt x="1526949" y="2352219"/>
                </a:lnTo>
                <a:lnTo>
                  <a:pt x="1523324" y="2354033"/>
                </a:lnTo>
                <a:lnTo>
                  <a:pt x="1519472" y="2355395"/>
                </a:lnTo>
                <a:lnTo>
                  <a:pt x="1514941" y="2356756"/>
                </a:lnTo>
                <a:lnTo>
                  <a:pt x="1510636" y="2357436"/>
                </a:lnTo>
                <a:lnTo>
                  <a:pt x="1506331" y="2357890"/>
                </a:lnTo>
                <a:lnTo>
                  <a:pt x="1501799" y="2358117"/>
                </a:lnTo>
                <a:lnTo>
                  <a:pt x="1497267" y="2358344"/>
                </a:lnTo>
                <a:lnTo>
                  <a:pt x="1493189" y="2358117"/>
                </a:lnTo>
                <a:lnTo>
                  <a:pt x="1485485" y="2357663"/>
                </a:lnTo>
                <a:lnTo>
                  <a:pt x="1478688" y="2357209"/>
                </a:lnTo>
                <a:lnTo>
                  <a:pt x="1473703" y="2356983"/>
                </a:lnTo>
                <a:lnTo>
                  <a:pt x="1471890" y="2356756"/>
                </a:lnTo>
                <a:lnTo>
                  <a:pt x="1469851" y="2356302"/>
                </a:lnTo>
                <a:lnTo>
                  <a:pt x="1467585" y="2355395"/>
                </a:lnTo>
                <a:lnTo>
                  <a:pt x="1465320" y="2354487"/>
                </a:lnTo>
                <a:lnTo>
                  <a:pt x="1463054" y="2352899"/>
                </a:lnTo>
                <a:lnTo>
                  <a:pt x="1461015" y="2351311"/>
                </a:lnTo>
                <a:lnTo>
                  <a:pt x="1458749" y="2349496"/>
                </a:lnTo>
                <a:lnTo>
                  <a:pt x="1456710" y="2347228"/>
                </a:lnTo>
                <a:lnTo>
                  <a:pt x="1454670" y="2344959"/>
                </a:lnTo>
                <a:lnTo>
                  <a:pt x="1453311" y="2342464"/>
                </a:lnTo>
                <a:lnTo>
                  <a:pt x="1451498" y="2339742"/>
                </a:lnTo>
                <a:lnTo>
                  <a:pt x="1450365" y="2337020"/>
                </a:lnTo>
                <a:lnTo>
                  <a:pt x="1449233" y="2334071"/>
                </a:lnTo>
                <a:lnTo>
                  <a:pt x="1448779" y="2331122"/>
                </a:lnTo>
                <a:lnTo>
                  <a:pt x="1448553" y="2327946"/>
                </a:lnTo>
                <a:lnTo>
                  <a:pt x="1448553" y="2324997"/>
                </a:lnTo>
                <a:lnTo>
                  <a:pt x="1449233" y="2318645"/>
                </a:lnTo>
                <a:lnTo>
                  <a:pt x="1450365" y="2313200"/>
                </a:lnTo>
                <a:lnTo>
                  <a:pt x="1451498" y="2307983"/>
                </a:lnTo>
                <a:lnTo>
                  <a:pt x="1452631" y="2303219"/>
                </a:lnTo>
                <a:lnTo>
                  <a:pt x="1455124" y="2294145"/>
                </a:lnTo>
                <a:lnTo>
                  <a:pt x="1456256" y="2289608"/>
                </a:lnTo>
                <a:lnTo>
                  <a:pt x="1456936" y="2285298"/>
                </a:lnTo>
                <a:lnTo>
                  <a:pt x="1457163" y="2283256"/>
                </a:lnTo>
                <a:lnTo>
                  <a:pt x="1456936" y="2281214"/>
                </a:lnTo>
                <a:lnTo>
                  <a:pt x="1456483" y="2279399"/>
                </a:lnTo>
                <a:lnTo>
                  <a:pt x="1455803" y="2277812"/>
                </a:lnTo>
                <a:lnTo>
                  <a:pt x="1454670" y="2276224"/>
                </a:lnTo>
                <a:lnTo>
                  <a:pt x="1453311" y="2275089"/>
                </a:lnTo>
                <a:lnTo>
                  <a:pt x="1451498" y="2273728"/>
                </a:lnTo>
                <a:lnTo>
                  <a:pt x="1449459" y="2272821"/>
                </a:lnTo>
                <a:lnTo>
                  <a:pt x="1447193" y="2272140"/>
                </a:lnTo>
                <a:lnTo>
                  <a:pt x="1444474" y="2271460"/>
                </a:lnTo>
                <a:lnTo>
                  <a:pt x="1441529" y="2271006"/>
                </a:lnTo>
                <a:lnTo>
                  <a:pt x="1438357" y="2270779"/>
                </a:lnTo>
                <a:lnTo>
                  <a:pt x="1434958" y="2270779"/>
                </a:lnTo>
                <a:lnTo>
                  <a:pt x="1431106" y="2270779"/>
                </a:lnTo>
                <a:lnTo>
                  <a:pt x="1427028" y="2271460"/>
                </a:lnTo>
                <a:lnTo>
                  <a:pt x="1422496" y="2271913"/>
                </a:lnTo>
                <a:lnTo>
                  <a:pt x="1417738" y="2272367"/>
                </a:lnTo>
                <a:lnTo>
                  <a:pt x="1413206" y="2272367"/>
                </a:lnTo>
                <a:lnTo>
                  <a:pt x="1408222" y="2271913"/>
                </a:lnTo>
                <a:lnTo>
                  <a:pt x="1403237" y="2271460"/>
                </a:lnTo>
                <a:lnTo>
                  <a:pt x="1398252" y="2270552"/>
                </a:lnTo>
                <a:lnTo>
                  <a:pt x="1393267" y="2269645"/>
                </a:lnTo>
                <a:lnTo>
                  <a:pt x="1383525" y="2267150"/>
                </a:lnTo>
                <a:lnTo>
                  <a:pt x="1374915" y="2264654"/>
                </a:lnTo>
                <a:lnTo>
                  <a:pt x="1367211" y="2262159"/>
                </a:lnTo>
                <a:lnTo>
                  <a:pt x="1361546" y="2260798"/>
                </a:lnTo>
                <a:lnTo>
                  <a:pt x="1359281" y="2260117"/>
                </a:lnTo>
                <a:lnTo>
                  <a:pt x="1357921" y="2259890"/>
                </a:lnTo>
                <a:lnTo>
                  <a:pt x="1355429" y="2259663"/>
                </a:lnTo>
                <a:lnTo>
                  <a:pt x="1354069" y="2259437"/>
                </a:lnTo>
                <a:lnTo>
                  <a:pt x="1353163" y="2258756"/>
                </a:lnTo>
                <a:lnTo>
                  <a:pt x="1352257" y="2258075"/>
                </a:lnTo>
                <a:lnTo>
                  <a:pt x="1351124" y="2256941"/>
                </a:lnTo>
                <a:lnTo>
                  <a:pt x="1350217" y="2255580"/>
                </a:lnTo>
                <a:lnTo>
                  <a:pt x="1349538" y="2253765"/>
                </a:lnTo>
                <a:lnTo>
                  <a:pt x="1348858" y="2251497"/>
                </a:lnTo>
                <a:lnTo>
                  <a:pt x="1348405" y="2249001"/>
                </a:lnTo>
                <a:lnTo>
                  <a:pt x="1347952" y="2245826"/>
                </a:lnTo>
                <a:lnTo>
                  <a:pt x="1347498" y="2242423"/>
                </a:lnTo>
                <a:lnTo>
                  <a:pt x="1347498" y="2238113"/>
                </a:lnTo>
                <a:lnTo>
                  <a:pt x="1347272" y="2233349"/>
                </a:lnTo>
                <a:lnTo>
                  <a:pt x="1347725" y="2222233"/>
                </a:lnTo>
                <a:lnTo>
                  <a:pt x="1347952" y="2214293"/>
                </a:lnTo>
                <a:lnTo>
                  <a:pt x="1347952" y="2203631"/>
                </a:lnTo>
                <a:lnTo>
                  <a:pt x="1347725" y="2175502"/>
                </a:lnTo>
                <a:lnTo>
                  <a:pt x="1346139" y="2102456"/>
                </a:lnTo>
                <a:lnTo>
                  <a:pt x="1345459" y="2062984"/>
                </a:lnTo>
                <a:lnTo>
                  <a:pt x="1345006" y="2025780"/>
                </a:lnTo>
                <a:lnTo>
                  <a:pt x="1345006" y="2008993"/>
                </a:lnTo>
                <a:lnTo>
                  <a:pt x="1345233" y="1993567"/>
                </a:lnTo>
                <a:lnTo>
                  <a:pt x="1345459" y="1980410"/>
                </a:lnTo>
                <a:lnTo>
                  <a:pt x="1345912" y="1969521"/>
                </a:lnTo>
                <a:lnTo>
                  <a:pt x="1347272" y="1946382"/>
                </a:lnTo>
                <a:lnTo>
                  <a:pt x="1348178" y="1917572"/>
                </a:lnTo>
                <a:lnTo>
                  <a:pt x="1350217" y="1851558"/>
                </a:lnTo>
                <a:lnTo>
                  <a:pt x="1351124" y="1819119"/>
                </a:lnTo>
                <a:lnTo>
                  <a:pt x="1352257" y="1789855"/>
                </a:lnTo>
                <a:lnTo>
                  <a:pt x="1353163" y="1766035"/>
                </a:lnTo>
                <a:lnTo>
                  <a:pt x="1353843" y="1757188"/>
                </a:lnTo>
                <a:lnTo>
                  <a:pt x="1354296" y="1750383"/>
                </a:lnTo>
                <a:lnTo>
                  <a:pt x="1354749" y="1746753"/>
                </a:lnTo>
                <a:lnTo>
                  <a:pt x="1354976" y="1741082"/>
                </a:lnTo>
                <a:lnTo>
                  <a:pt x="1354976" y="1724068"/>
                </a:lnTo>
                <a:lnTo>
                  <a:pt x="1354296" y="1700929"/>
                </a:lnTo>
                <a:lnTo>
                  <a:pt x="1353616" y="1672573"/>
                </a:lnTo>
                <a:lnTo>
                  <a:pt x="1351350" y="1603383"/>
                </a:lnTo>
                <a:lnTo>
                  <a:pt x="1348178" y="1523985"/>
                </a:lnTo>
                <a:lnTo>
                  <a:pt x="1344779" y="1442319"/>
                </a:lnTo>
                <a:lnTo>
                  <a:pt x="1341154" y="1366097"/>
                </a:lnTo>
                <a:lnTo>
                  <a:pt x="1338209" y="1303033"/>
                </a:lnTo>
                <a:lnTo>
                  <a:pt x="1335716" y="1260611"/>
                </a:lnTo>
                <a:lnTo>
                  <a:pt x="1335037" y="1246093"/>
                </a:lnTo>
                <a:lnTo>
                  <a:pt x="1334583" y="1231574"/>
                </a:lnTo>
                <a:lnTo>
                  <a:pt x="1334357" y="1217510"/>
                </a:lnTo>
                <a:lnTo>
                  <a:pt x="1334583" y="1203445"/>
                </a:lnTo>
                <a:lnTo>
                  <a:pt x="1335037" y="1189834"/>
                </a:lnTo>
                <a:lnTo>
                  <a:pt x="1335490" y="1176676"/>
                </a:lnTo>
                <a:lnTo>
                  <a:pt x="1336396" y="1163746"/>
                </a:lnTo>
                <a:lnTo>
                  <a:pt x="1337302" y="1151269"/>
                </a:lnTo>
                <a:lnTo>
                  <a:pt x="1338209" y="1139473"/>
                </a:lnTo>
                <a:lnTo>
                  <a:pt x="1339568" y="1127903"/>
                </a:lnTo>
                <a:lnTo>
                  <a:pt x="1342287" y="1106806"/>
                </a:lnTo>
                <a:lnTo>
                  <a:pt x="1345006" y="1088205"/>
                </a:lnTo>
                <a:lnTo>
                  <a:pt x="1347725" y="1073006"/>
                </a:lnTo>
                <a:lnTo>
                  <a:pt x="1350671" y="1057580"/>
                </a:lnTo>
                <a:lnTo>
                  <a:pt x="1354296" y="1040339"/>
                </a:lnTo>
                <a:lnTo>
                  <a:pt x="1358374" y="1021964"/>
                </a:lnTo>
                <a:lnTo>
                  <a:pt x="1362906" y="1003362"/>
                </a:lnTo>
                <a:lnTo>
                  <a:pt x="1371063" y="968654"/>
                </a:lnTo>
                <a:lnTo>
                  <a:pt x="1376954" y="943020"/>
                </a:lnTo>
                <a:lnTo>
                  <a:pt x="1379446" y="932812"/>
                </a:lnTo>
                <a:lnTo>
                  <a:pt x="1382618" y="921696"/>
                </a:lnTo>
                <a:lnTo>
                  <a:pt x="1385790" y="910126"/>
                </a:lnTo>
                <a:lnTo>
                  <a:pt x="1389416" y="899238"/>
                </a:lnTo>
                <a:lnTo>
                  <a:pt x="1394853" y="881997"/>
                </a:lnTo>
                <a:lnTo>
                  <a:pt x="1397346" y="874738"/>
                </a:lnTo>
                <a:lnTo>
                  <a:pt x="1388509" y="866798"/>
                </a:lnTo>
                <a:lnTo>
                  <a:pt x="1380806" y="859992"/>
                </a:lnTo>
                <a:lnTo>
                  <a:pt x="1373555" y="853868"/>
                </a:lnTo>
                <a:lnTo>
                  <a:pt x="1371969" y="852733"/>
                </a:lnTo>
                <a:lnTo>
                  <a:pt x="1370383" y="851826"/>
                </a:lnTo>
                <a:lnTo>
                  <a:pt x="1369023" y="851372"/>
                </a:lnTo>
                <a:lnTo>
                  <a:pt x="1367437" y="851145"/>
                </a:lnTo>
                <a:lnTo>
                  <a:pt x="1366305" y="851145"/>
                </a:lnTo>
                <a:lnTo>
                  <a:pt x="1364718" y="851372"/>
                </a:lnTo>
                <a:lnTo>
                  <a:pt x="1363586" y="851826"/>
                </a:lnTo>
                <a:lnTo>
                  <a:pt x="1362453" y="852280"/>
                </a:lnTo>
                <a:lnTo>
                  <a:pt x="1361546" y="853187"/>
                </a:lnTo>
                <a:lnTo>
                  <a:pt x="1360640" y="854094"/>
                </a:lnTo>
                <a:lnTo>
                  <a:pt x="1359734" y="855455"/>
                </a:lnTo>
                <a:lnTo>
                  <a:pt x="1359054" y="856590"/>
                </a:lnTo>
                <a:lnTo>
                  <a:pt x="1358601" y="857951"/>
                </a:lnTo>
                <a:lnTo>
                  <a:pt x="1358148" y="859312"/>
                </a:lnTo>
                <a:lnTo>
                  <a:pt x="1357921" y="860900"/>
                </a:lnTo>
                <a:lnTo>
                  <a:pt x="1357921" y="862261"/>
                </a:lnTo>
                <a:lnTo>
                  <a:pt x="1357694" y="868613"/>
                </a:lnTo>
                <a:lnTo>
                  <a:pt x="1356788" y="875192"/>
                </a:lnTo>
                <a:lnTo>
                  <a:pt x="1356335" y="883358"/>
                </a:lnTo>
                <a:lnTo>
                  <a:pt x="1356108" y="888122"/>
                </a:lnTo>
                <a:lnTo>
                  <a:pt x="1356108" y="893340"/>
                </a:lnTo>
                <a:lnTo>
                  <a:pt x="1355882" y="894701"/>
                </a:lnTo>
                <a:lnTo>
                  <a:pt x="1355655" y="896289"/>
                </a:lnTo>
                <a:lnTo>
                  <a:pt x="1355202" y="897877"/>
                </a:lnTo>
                <a:lnTo>
                  <a:pt x="1354749" y="899238"/>
                </a:lnTo>
                <a:lnTo>
                  <a:pt x="1352936" y="902414"/>
                </a:lnTo>
                <a:lnTo>
                  <a:pt x="1350444" y="905816"/>
                </a:lnTo>
                <a:lnTo>
                  <a:pt x="1347725" y="909219"/>
                </a:lnTo>
                <a:lnTo>
                  <a:pt x="1344553" y="912622"/>
                </a:lnTo>
                <a:lnTo>
                  <a:pt x="1340701" y="916025"/>
                </a:lnTo>
                <a:lnTo>
                  <a:pt x="1336849" y="919428"/>
                </a:lnTo>
                <a:lnTo>
                  <a:pt x="1328466" y="926233"/>
                </a:lnTo>
                <a:lnTo>
                  <a:pt x="1319403" y="933039"/>
                </a:lnTo>
                <a:lnTo>
                  <a:pt x="1303089" y="944608"/>
                </a:lnTo>
                <a:lnTo>
                  <a:pt x="1296065" y="949599"/>
                </a:lnTo>
                <a:lnTo>
                  <a:pt x="1289947" y="954136"/>
                </a:lnTo>
                <a:lnTo>
                  <a:pt x="1284509" y="957539"/>
                </a:lnTo>
                <a:lnTo>
                  <a:pt x="1279751" y="960261"/>
                </a:lnTo>
                <a:lnTo>
                  <a:pt x="1276126" y="962302"/>
                </a:lnTo>
                <a:lnTo>
                  <a:pt x="1274540" y="962756"/>
                </a:lnTo>
                <a:lnTo>
                  <a:pt x="1273407" y="962983"/>
                </a:lnTo>
                <a:lnTo>
                  <a:pt x="1272501" y="963210"/>
                </a:lnTo>
                <a:lnTo>
                  <a:pt x="1271594" y="962983"/>
                </a:lnTo>
                <a:lnTo>
                  <a:pt x="1271141" y="962529"/>
                </a:lnTo>
                <a:lnTo>
                  <a:pt x="1270915" y="961622"/>
                </a:lnTo>
                <a:lnTo>
                  <a:pt x="1270915" y="959580"/>
                </a:lnTo>
                <a:lnTo>
                  <a:pt x="1270461" y="957312"/>
                </a:lnTo>
                <a:lnTo>
                  <a:pt x="1269555" y="955043"/>
                </a:lnTo>
                <a:lnTo>
                  <a:pt x="1268422" y="952775"/>
                </a:lnTo>
                <a:lnTo>
                  <a:pt x="1266836" y="951187"/>
                </a:lnTo>
                <a:lnTo>
                  <a:pt x="1265250" y="949599"/>
                </a:lnTo>
                <a:lnTo>
                  <a:pt x="1264117" y="948918"/>
                </a:lnTo>
                <a:lnTo>
                  <a:pt x="1263211" y="948464"/>
                </a:lnTo>
                <a:lnTo>
                  <a:pt x="1262078" y="948238"/>
                </a:lnTo>
                <a:lnTo>
                  <a:pt x="1260945" y="948238"/>
                </a:lnTo>
                <a:lnTo>
                  <a:pt x="1259812" y="948238"/>
                </a:lnTo>
                <a:lnTo>
                  <a:pt x="1258453" y="948464"/>
                </a:lnTo>
                <a:lnTo>
                  <a:pt x="1257546" y="948918"/>
                </a:lnTo>
                <a:lnTo>
                  <a:pt x="1256640" y="949599"/>
                </a:lnTo>
                <a:lnTo>
                  <a:pt x="1255734" y="950506"/>
                </a:lnTo>
                <a:lnTo>
                  <a:pt x="1255054" y="951867"/>
                </a:lnTo>
                <a:lnTo>
                  <a:pt x="1254374" y="953455"/>
                </a:lnTo>
                <a:lnTo>
                  <a:pt x="1253921" y="955270"/>
                </a:lnTo>
                <a:lnTo>
                  <a:pt x="1253468" y="957539"/>
                </a:lnTo>
                <a:lnTo>
                  <a:pt x="1253241" y="960034"/>
                </a:lnTo>
                <a:lnTo>
                  <a:pt x="1253241" y="963210"/>
                </a:lnTo>
                <a:lnTo>
                  <a:pt x="1253468" y="966839"/>
                </a:lnTo>
                <a:lnTo>
                  <a:pt x="1254374" y="975006"/>
                </a:lnTo>
                <a:lnTo>
                  <a:pt x="1255734" y="985441"/>
                </a:lnTo>
                <a:lnTo>
                  <a:pt x="1256867" y="991112"/>
                </a:lnTo>
                <a:lnTo>
                  <a:pt x="1257320" y="997010"/>
                </a:lnTo>
                <a:lnTo>
                  <a:pt x="1257773" y="1003135"/>
                </a:lnTo>
                <a:lnTo>
                  <a:pt x="1258226" y="1009487"/>
                </a:lnTo>
                <a:lnTo>
                  <a:pt x="1258453" y="1021964"/>
                </a:lnTo>
                <a:lnTo>
                  <a:pt x="1258453" y="1035121"/>
                </a:lnTo>
                <a:lnTo>
                  <a:pt x="1258453" y="1035122"/>
                </a:lnTo>
                <a:lnTo>
                  <a:pt x="1258000" y="1061663"/>
                </a:lnTo>
                <a:lnTo>
                  <a:pt x="1257546" y="1074820"/>
                </a:lnTo>
                <a:lnTo>
                  <a:pt x="1257546" y="1087978"/>
                </a:lnTo>
                <a:lnTo>
                  <a:pt x="1257093" y="1134936"/>
                </a:lnTo>
                <a:lnTo>
                  <a:pt x="1255734" y="1205713"/>
                </a:lnTo>
                <a:lnTo>
                  <a:pt x="1254601" y="1272181"/>
                </a:lnTo>
                <a:lnTo>
                  <a:pt x="1254148" y="1306435"/>
                </a:lnTo>
                <a:lnTo>
                  <a:pt x="1254148" y="1308477"/>
                </a:lnTo>
                <a:lnTo>
                  <a:pt x="1253468" y="1310292"/>
                </a:lnTo>
                <a:lnTo>
                  <a:pt x="1253015" y="1312107"/>
                </a:lnTo>
                <a:lnTo>
                  <a:pt x="1252335" y="1313468"/>
                </a:lnTo>
                <a:lnTo>
                  <a:pt x="1251429" y="1314829"/>
                </a:lnTo>
                <a:lnTo>
                  <a:pt x="1250296" y="1315963"/>
                </a:lnTo>
                <a:lnTo>
                  <a:pt x="1249163" y="1317097"/>
                </a:lnTo>
                <a:lnTo>
                  <a:pt x="1247577" y="1317778"/>
                </a:lnTo>
                <a:lnTo>
                  <a:pt x="1246218" y="1318458"/>
                </a:lnTo>
                <a:lnTo>
                  <a:pt x="1244631" y="1319366"/>
                </a:lnTo>
                <a:lnTo>
                  <a:pt x="1241459" y="1320046"/>
                </a:lnTo>
                <a:lnTo>
                  <a:pt x="1238287" y="1320500"/>
                </a:lnTo>
                <a:lnTo>
                  <a:pt x="1234889" y="1320500"/>
                </a:lnTo>
                <a:lnTo>
                  <a:pt x="1231943" y="1320727"/>
                </a:lnTo>
                <a:lnTo>
                  <a:pt x="1230810" y="1320954"/>
                </a:lnTo>
                <a:lnTo>
                  <a:pt x="1229677" y="1321407"/>
                </a:lnTo>
                <a:lnTo>
                  <a:pt x="1228771" y="1322088"/>
                </a:lnTo>
                <a:lnTo>
                  <a:pt x="1228091" y="1322769"/>
                </a:lnTo>
                <a:lnTo>
                  <a:pt x="1227411" y="1323449"/>
                </a:lnTo>
                <a:lnTo>
                  <a:pt x="1226732" y="1324130"/>
                </a:lnTo>
                <a:lnTo>
                  <a:pt x="1225825" y="1326398"/>
                </a:lnTo>
                <a:lnTo>
                  <a:pt x="1225372" y="1329120"/>
                </a:lnTo>
                <a:lnTo>
                  <a:pt x="1224919" y="1332069"/>
                </a:lnTo>
                <a:lnTo>
                  <a:pt x="1224919" y="1335699"/>
                </a:lnTo>
                <a:lnTo>
                  <a:pt x="1224692" y="1340009"/>
                </a:lnTo>
                <a:lnTo>
                  <a:pt x="1224013" y="1345227"/>
                </a:lnTo>
                <a:lnTo>
                  <a:pt x="1223560" y="1351579"/>
                </a:lnTo>
                <a:lnTo>
                  <a:pt x="1222653" y="1358157"/>
                </a:lnTo>
                <a:lnTo>
                  <a:pt x="1221294" y="1365417"/>
                </a:lnTo>
                <a:lnTo>
                  <a:pt x="1219934" y="1373129"/>
                </a:lnTo>
                <a:lnTo>
                  <a:pt x="1218122" y="1381069"/>
                </a:lnTo>
                <a:lnTo>
                  <a:pt x="1216309" y="1388782"/>
                </a:lnTo>
                <a:lnTo>
                  <a:pt x="1215176" y="1394453"/>
                </a:lnTo>
                <a:lnTo>
                  <a:pt x="1213364" y="1403301"/>
                </a:lnTo>
                <a:lnTo>
                  <a:pt x="1209058" y="1428935"/>
                </a:lnTo>
                <a:lnTo>
                  <a:pt x="1197276" y="1497898"/>
                </a:lnTo>
                <a:lnTo>
                  <a:pt x="1186174" y="1565953"/>
                </a:lnTo>
                <a:lnTo>
                  <a:pt x="1180283" y="1603837"/>
                </a:lnTo>
                <a:lnTo>
                  <a:pt x="1179830" y="1607240"/>
                </a:lnTo>
                <a:lnTo>
                  <a:pt x="1178470" y="1611550"/>
                </a:lnTo>
                <a:lnTo>
                  <a:pt x="1175298" y="1621305"/>
                </a:lnTo>
                <a:lnTo>
                  <a:pt x="1166915" y="1645578"/>
                </a:lnTo>
                <a:lnTo>
                  <a:pt x="1162383" y="1658281"/>
                </a:lnTo>
                <a:lnTo>
                  <a:pt x="1160344" y="1664860"/>
                </a:lnTo>
                <a:lnTo>
                  <a:pt x="1158758" y="1670985"/>
                </a:lnTo>
                <a:lnTo>
                  <a:pt x="1157172" y="1677337"/>
                </a:lnTo>
                <a:lnTo>
                  <a:pt x="1156039" y="1682781"/>
                </a:lnTo>
                <a:lnTo>
                  <a:pt x="1155133" y="1688226"/>
                </a:lnTo>
                <a:lnTo>
                  <a:pt x="1154906" y="1692763"/>
                </a:lnTo>
                <a:lnTo>
                  <a:pt x="1154906" y="1716128"/>
                </a:lnTo>
                <a:lnTo>
                  <a:pt x="1154453" y="1745165"/>
                </a:lnTo>
                <a:lnTo>
                  <a:pt x="1154226" y="1759911"/>
                </a:lnTo>
                <a:lnTo>
                  <a:pt x="1153547" y="1773295"/>
                </a:lnTo>
                <a:lnTo>
                  <a:pt x="1152640" y="1784637"/>
                </a:lnTo>
                <a:lnTo>
                  <a:pt x="1152187" y="1789401"/>
                </a:lnTo>
                <a:lnTo>
                  <a:pt x="1151507" y="1793258"/>
                </a:lnTo>
                <a:lnTo>
                  <a:pt x="1149921" y="1802332"/>
                </a:lnTo>
                <a:lnTo>
                  <a:pt x="1148335" y="1814355"/>
                </a:lnTo>
                <a:lnTo>
                  <a:pt x="1144030" y="1844072"/>
                </a:lnTo>
                <a:lnTo>
                  <a:pt x="1140405" y="1875151"/>
                </a:lnTo>
                <a:lnTo>
                  <a:pt x="1138819" y="1888535"/>
                </a:lnTo>
                <a:lnTo>
                  <a:pt x="1138139" y="1899424"/>
                </a:lnTo>
                <a:lnTo>
                  <a:pt x="1137459" y="1904868"/>
                </a:lnTo>
                <a:lnTo>
                  <a:pt x="1135873" y="1911901"/>
                </a:lnTo>
                <a:lnTo>
                  <a:pt x="1133834" y="1920294"/>
                </a:lnTo>
                <a:lnTo>
                  <a:pt x="1131342" y="1929822"/>
                </a:lnTo>
                <a:lnTo>
                  <a:pt x="1124998" y="1951373"/>
                </a:lnTo>
                <a:lnTo>
                  <a:pt x="1117747" y="1974058"/>
                </a:lnTo>
                <a:lnTo>
                  <a:pt x="1110723" y="1996743"/>
                </a:lnTo>
                <a:lnTo>
                  <a:pt x="1103699" y="2016479"/>
                </a:lnTo>
                <a:lnTo>
                  <a:pt x="1098488" y="2031905"/>
                </a:lnTo>
                <a:lnTo>
                  <a:pt x="1095316" y="2040979"/>
                </a:lnTo>
                <a:lnTo>
                  <a:pt x="1094636" y="2043701"/>
                </a:lnTo>
                <a:lnTo>
                  <a:pt x="1094183" y="2046650"/>
                </a:lnTo>
                <a:lnTo>
                  <a:pt x="1094183" y="2049599"/>
                </a:lnTo>
                <a:lnTo>
                  <a:pt x="1094863" y="2052775"/>
                </a:lnTo>
                <a:lnTo>
                  <a:pt x="1095769" y="2055951"/>
                </a:lnTo>
                <a:lnTo>
                  <a:pt x="1096902" y="2059581"/>
                </a:lnTo>
                <a:lnTo>
                  <a:pt x="1098261" y="2062757"/>
                </a:lnTo>
                <a:lnTo>
                  <a:pt x="1100074" y="2065933"/>
                </a:lnTo>
                <a:lnTo>
                  <a:pt x="1101886" y="2069335"/>
                </a:lnTo>
                <a:lnTo>
                  <a:pt x="1104152" y="2072511"/>
                </a:lnTo>
                <a:lnTo>
                  <a:pt x="1106418" y="2075687"/>
                </a:lnTo>
                <a:lnTo>
                  <a:pt x="1108684" y="2078409"/>
                </a:lnTo>
                <a:lnTo>
                  <a:pt x="1111176" y="2081132"/>
                </a:lnTo>
                <a:lnTo>
                  <a:pt x="1113895" y="2083400"/>
                </a:lnTo>
                <a:lnTo>
                  <a:pt x="1116388" y="2085442"/>
                </a:lnTo>
                <a:lnTo>
                  <a:pt x="1118880" y="2087257"/>
                </a:lnTo>
                <a:lnTo>
                  <a:pt x="1120013" y="2088391"/>
                </a:lnTo>
                <a:lnTo>
                  <a:pt x="1121372" y="2089525"/>
                </a:lnTo>
                <a:lnTo>
                  <a:pt x="1122505" y="2090659"/>
                </a:lnTo>
                <a:lnTo>
                  <a:pt x="1123865" y="2092474"/>
                </a:lnTo>
                <a:lnTo>
                  <a:pt x="1125677" y="2096557"/>
                </a:lnTo>
                <a:lnTo>
                  <a:pt x="1127943" y="2100868"/>
                </a:lnTo>
                <a:lnTo>
                  <a:pt x="1129756" y="2106312"/>
                </a:lnTo>
                <a:lnTo>
                  <a:pt x="1131795" y="2112210"/>
                </a:lnTo>
                <a:lnTo>
                  <a:pt x="1133154" y="2118335"/>
                </a:lnTo>
                <a:lnTo>
                  <a:pt x="1134967" y="2124460"/>
                </a:lnTo>
                <a:lnTo>
                  <a:pt x="1137686" y="2137618"/>
                </a:lnTo>
                <a:lnTo>
                  <a:pt x="1139952" y="2150321"/>
                </a:lnTo>
                <a:lnTo>
                  <a:pt x="1143124" y="2170965"/>
                </a:lnTo>
                <a:lnTo>
                  <a:pt x="1144483" y="2178224"/>
                </a:lnTo>
                <a:lnTo>
                  <a:pt x="1146296" y="2185483"/>
                </a:lnTo>
                <a:lnTo>
                  <a:pt x="1148788" y="2192742"/>
                </a:lnTo>
                <a:lnTo>
                  <a:pt x="1149921" y="2196145"/>
                </a:lnTo>
                <a:lnTo>
                  <a:pt x="1151507" y="2199775"/>
                </a:lnTo>
                <a:lnTo>
                  <a:pt x="1153320" y="2203178"/>
                </a:lnTo>
                <a:lnTo>
                  <a:pt x="1154906" y="2206580"/>
                </a:lnTo>
                <a:lnTo>
                  <a:pt x="1157172" y="2209983"/>
                </a:lnTo>
                <a:lnTo>
                  <a:pt x="1159211" y="2213386"/>
                </a:lnTo>
                <a:lnTo>
                  <a:pt x="1161703" y="2216789"/>
                </a:lnTo>
                <a:lnTo>
                  <a:pt x="1164422" y="2220191"/>
                </a:lnTo>
                <a:lnTo>
                  <a:pt x="1167141" y="2223821"/>
                </a:lnTo>
                <a:lnTo>
                  <a:pt x="1170087" y="2227224"/>
                </a:lnTo>
                <a:lnTo>
                  <a:pt x="1173259" y="2230627"/>
                </a:lnTo>
                <a:lnTo>
                  <a:pt x="1176431" y="2233576"/>
                </a:lnTo>
                <a:lnTo>
                  <a:pt x="1179603" y="2236298"/>
                </a:lnTo>
                <a:lnTo>
                  <a:pt x="1182775" y="2239020"/>
                </a:lnTo>
                <a:lnTo>
                  <a:pt x="1185721" y="2241289"/>
                </a:lnTo>
                <a:lnTo>
                  <a:pt x="1188666" y="2243557"/>
                </a:lnTo>
                <a:lnTo>
                  <a:pt x="1191612" y="2245599"/>
                </a:lnTo>
                <a:lnTo>
                  <a:pt x="1194784" y="2247187"/>
                </a:lnTo>
                <a:lnTo>
                  <a:pt x="1200448" y="2250363"/>
                </a:lnTo>
                <a:lnTo>
                  <a:pt x="1206566" y="2252858"/>
                </a:lnTo>
                <a:lnTo>
                  <a:pt x="1212457" y="2254446"/>
                </a:lnTo>
                <a:lnTo>
                  <a:pt x="1218122" y="2256034"/>
                </a:lnTo>
                <a:lnTo>
                  <a:pt x="1220841" y="2256714"/>
                </a:lnTo>
                <a:lnTo>
                  <a:pt x="1223333" y="2257622"/>
                </a:lnTo>
                <a:lnTo>
                  <a:pt x="1225825" y="2258983"/>
                </a:lnTo>
                <a:lnTo>
                  <a:pt x="1228091" y="2260117"/>
                </a:lnTo>
                <a:lnTo>
                  <a:pt x="1230130" y="2261705"/>
                </a:lnTo>
                <a:lnTo>
                  <a:pt x="1231716" y="2263520"/>
                </a:lnTo>
                <a:lnTo>
                  <a:pt x="1233529" y="2265108"/>
                </a:lnTo>
                <a:lnTo>
                  <a:pt x="1235342" y="2267150"/>
                </a:lnTo>
                <a:lnTo>
                  <a:pt x="1238061" y="2270779"/>
                </a:lnTo>
                <a:lnTo>
                  <a:pt x="1240100" y="2274862"/>
                </a:lnTo>
                <a:lnTo>
                  <a:pt x="1241912" y="2278492"/>
                </a:lnTo>
                <a:lnTo>
                  <a:pt x="1243499" y="2282122"/>
                </a:lnTo>
                <a:lnTo>
                  <a:pt x="1243952" y="2283483"/>
                </a:lnTo>
                <a:lnTo>
                  <a:pt x="1244405" y="2285524"/>
                </a:lnTo>
                <a:lnTo>
                  <a:pt x="1244631" y="2287339"/>
                </a:lnTo>
                <a:lnTo>
                  <a:pt x="1244858" y="2289154"/>
                </a:lnTo>
                <a:lnTo>
                  <a:pt x="1244631" y="2291196"/>
                </a:lnTo>
                <a:lnTo>
                  <a:pt x="1244405" y="2293237"/>
                </a:lnTo>
                <a:lnTo>
                  <a:pt x="1243952" y="2295279"/>
                </a:lnTo>
                <a:lnTo>
                  <a:pt x="1243272" y="2296867"/>
                </a:lnTo>
                <a:lnTo>
                  <a:pt x="1242139" y="2298682"/>
                </a:lnTo>
                <a:lnTo>
                  <a:pt x="1241006" y="2300497"/>
                </a:lnTo>
                <a:lnTo>
                  <a:pt x="1239420" y="2301858"/>
                </a:lnTo>
                <a:lnTo>
                  <a:pt x="1237381" y="2303219"/>
                </a:lnTo>
                <a:lnTo>
                  <a:pt x="1235342" y="2304126"/>
                </a:lnTo>
                <a:lnTo>
                  <a:pt x="1232849" y="2304807"/>
                </a:lnTo>
                <a:lnTo>
                  <a:pt x="1229677" y="2305261"/>
                </a:lnTo>
                <a:lnTo>
                  <a:pt x="1226505" y="2305487"/>
                </a:lnTo>
                <a:lnTo>
                  <a:pt x="1207472" y="2305487"/>
                </a:lnTo>
                <a:lnTo>
                  <a:pt x="1183228" y="2305034"/>
                </a:lnTo>
                <a:lnTo>
                  <a:pt x="1171220" y="2304807"/>
                </a:lnTo>
                <a:lnTo>
                  <a:pt x="1160571" y="2304126"/>
                </a:lnTo>
                <a:lnTo>
                  <a:pt x="1151961" y="2303446"/>
                </a:lnTo>
                <a:lnTo>
                  <a:pt x="1148788" y="2302765"/>
                </a:lnTo>
                <a:lnTo>
                  <a:pt x="1146523" y="2302311"/>
                </a:lnTo>
                <a:lnTo>
                  <a:pt x="1140858" y="2300723"/>
                </a:lnTo>
                <a:lnTo>
                  <a:pt x="1132248" y="2298228"/>
                </a:lnTo>
                <a:lnTo>
                  <a:pt x="1109817" y="2292103"/>
                </a:lnTo>
                <a:lnTo>
                  <a:pt x="1087612" y="2285978"/>
                </a:lnTo>
                <a:lnTo>
                  <a:pt x="1079002" y="2283710"/>
                </a:lnTo>
                <a:lnTo>
                  <a:pt x="1073111" y="2282122"/>
                </a:lnTo>
                <a:lnTo>
                  <a:pt x="1069259" y="2280761"/>
                </a:lnTo>
                <a:lnTo>
                  <a:pt x="1064727" y="2279853"/>
                </a:lnTo>
                <a:lnTo>
                  <a:pt x="1060422" y="2278946"/>
                </a:lnTo>
                <a:lnTo>
                  <a:pt x="1056117" y="2278719"/>
                </a:lnTo>
                <a:lnTo>
                  <a:pt x="1051812" y="2278719"/>
                </a:lnTo>
                <a:lnTo>
                  <a:pt x="1048414" y="2279399"/>
                </a:lnTo>
                <a:lnTo>
                  <a:pt x="1047054" y="2279853"/>
                </a:lnTo>
                <a:lnTo>
                  <a:pt x="1045695" y="2280307"/>
                </a:lnTo>
                <a:lnTo>
                  <a:pt x="1044789" y="2280987"/>
                </a:lnTo>
                <a:lnTo>
                  <a:pt x="1043882" y="2282122"/>
                </a:lnTo>
                <a:lnTo>
                  <a:pt x="1043202" y="2282802"/>
                </a:lnTo>
                <a:lnTo>
                  <a:pt x="1042070" y="2283483"/>
                </a:lnTo>
                <a:lnTo>
                  <a:pt x="1040710" y="2283710"/>
                </a:lnTo>
                <a:lnTo>
                  <a:pt x="1039124" y="2283937"/>
                </a:lnTo>
                <a:lnTo>
                  <a:pt x="1037085" y="2283937"/>
                </a:lnTo>
                <a:lnTo>
                  <a:pt x="1034819" y="2283937"/>
                </a:lnTo>
                <a:lnTo>
                  <a:pt x="1029834" y="2283483"/>
                </a:lnTo>
                <a:lnTo>
                  <a:pt x="1023943" y="2282575"/>
                </a:lnTo>
                <a:lnTo>
                  <a:pt x="1016919" y="2281214"/>
                </a:lnTo>
                <a:lnTo>
                  <a:pt x="1009895" y="2279853"/>
                </a:lnTo>
                <a:lnTo>
                  <a:pt x="1001512" y="2278492"/>
                </a:lnTo>
                <a:lnTo>
                  <a:pt x="997887" y="2277812"/>
                </a:lnTo>
                <a:lnTo>
                  <a:pt x="994488" y="2277131"/>
                </a:lnTo>
                <a:lnTo>
                  <a:pt x="991769" y="2275997"/>
                </a:lnTo>
                <a:lnTo>
                  <a:pt x="989277" y="2274862"/>
                </a:lnTo>
                <a:lnTo>
                  <a:pt x="987011" y="2273501"/>
                </a:lnTo>
                <a:lnTo>
                  <a:pt x="985425" y="2272140"/>
                </a:lnTo>
                <a:lnTo>
                  <a:pt x="984065" y="2270552"/>
                </a:lnTo>
                <a:lnTo>
                  <a:pt x="982932" y="2268964"/>
                </a:lnTo>
                <a:lnTo>
                  <a:pt x="982253" y="2267150"/>
                </a:lnTo>
                <a:lnTo>
                  <a:pt x="981573" y="2265335"/>
                </a:lnTo>
                <a:lnTo>
                  <a:pt x="981346" y="2263520"/>
                </a:lnTo>
                <a:lnTo>
                  <a:pt x="981120" y="2261478"/>
                </a:lnTo>
                <a:lnTo>
                  <a:pt x="980893" y="2257168"/>
                </a:lnTo>
                <a:lnTo>
                  <a:pt x="980893" y="2252404"/>
                </a:lnTo>
                <a:lnTo>
                  <a:pt x="981120" y="2247867"/>
                </a:lnTo>
                <a:lnTo>
                  <a:pt x="981346" y="2243330"/>
                </a:lnTo>
                <a:lnTo>
                  <a:pt x="982026" y="2238566"/>
                </a:lnTo>
                <a:lnTo>
                  <a:pt x="982932" y="2233802"/>
                </a:lnTo>
                <a:lnTo>
                  <a:pt x="984292" y="2229492"/>
                </a:lnTo>
                <a:lnTo>
                  <a:pt x="985878" y="2225182"/>
                </a:lnTo>
                <a:lnTo>
                  <a:pt x="987464" y="2221099"/>
                </a:lnTo>
                <a:lnTo>
                  <a:pt x="989277" y="2217015"/>
                </a:lnTo>
                <a:lnTo>
                  <a:pt x="992675" y="2210437"/>
                </a:lnTo>
                <a:lnTo>
                  <a:pt x="995621" y="2205673"/>
                </a:lnTo>
                <a:lnTo>
                  <a:pt x="998340" y="2201816"/>
                </a:lnTo>
                <a:lnTo>
                  <a:pt x="996754" y="2200682"/>
                </a:lnTo>
                <a:lnTo>
                  <a:pt x="994941" y="2199094"/>
                </a:lnTo>
                <a:lnTo>
                  <a:pt x="993128" y="2197506"/>
                </a:lnTo>
                <a:lnTo>
                  <a:pt x="991542" y="2195238"/>
                </a:lnTo>
                <a:lnTo>
                  <a:pt x="989956" y="2192742"/>
                </a:lnTo>
                <a:lnTo>
                  <a:pt x="989503" y="2191381"/>
                </a:lnTo>
                <a:lnTo>
                  <a:pt x="989277" y="2190247"/>
                </a:lnTo>
                <a:lnTo>
                  <a:pt x="989050" y="2189113"/>
                </a:lnTo>
                <a:lnTo>
                  <a:pt x="989277" y="2187752"/>
                </a:lnTo>
                <a:lnTo>
                  <a:pt x="989503" y="2185937"/>
                </a:lnTo>
                <a:lnTo>
                  <a:pt x="989730" y="2183895"/>
                </a:lnTo>
                <a:lnTo>
                  <a:pt x="989503" y="2177543"/>
                </a:lnTo>
                <a:lnTo>
                  <a:pt x="989050" y="2169604"/>
                </a:lnTo>
                <a:lnTo>
                  <a:pt x="988144" y="2160530"/>
                </a:lnTo>
                <a:lnTo>
                  <a:pt x="986784" y="2140793"/>
                </a:lnTo>
                <a:lnTo>
                  <a:pt x="986104" y="2131493"/>
                </a:lnTo>
                <a:lnTo>
                  <a:pt x="985878" y="2122872"/>
                </a:lnTo>
                <a:lnTo>
                  <a:pt x="985425" y="2083400"/>
                </a:lnTo>
                <a:lnTo>
                  <a:pt x="984518" y="2013757"/>
                </a:lnTo>
                <a:lnTo>
                  <a:pt x="984518" y="1976326"/>
                </a:lnTo>
                <a:lnTo>
                  <a:pt x="984518" y="1941391"/>
                </a:lnTo>
                <a:lnTo>
                  <a:pt x="984518" y="1925739"/>
                </a:lnTo>
                <a:lnTo>
                  <a:pt x="984972" y="1912354"/>
                </a:lnTo>
                <a:lnTo>
                  <a:pt x="985198" y="1901239"/>
                </a:lnTo>
                <a:lnTo>
                  <a:pt x="985878" y="1892618"/>
                </a:lnTo>
                <a:lnTo>
                  <a:pt x="988597" y="1859725"/>
                </a:lnTo>
                <a:lnTo>
                  <a:pt x="990183" y="1840896"/>
                </a:lnTo>
                <a:lnTo>
                  <a:pt x="991996" y="1821387"/>
                </a:lnTo>
                <a:lnTo>
                  <a:pt x="994035" y="1802105"/>
                </a:lnTo>
                <a:lnTo>
                  <a:pt x="996074" y="1783503"/>
                </a:lnTo>
                <a:lnTo>
                  <a:pt x="997433" y="1774656"/>
                </a:lnTo>
                <a:lnTo>
                  <a:pt x="998566" y="1766489"/>
                </a:lnTo>
                <a:lnTo>
                  <a:pt x="1000152" y="1758776"/>
                </a:lnTo>
                <a:lnTo>
                  <a:pt x="1001512" y="1752198"/>
                </a:lnTo>
                <a:lnTo>
                  <a:pt x="1003098" y="1745392"/>
                </a:lnTo>
                <a:lnTo>
                  <a:pt x="1004004" y="1737906"/>
                </a:lnTo>
                <a:lnTo>
                  <a:pt x="1005137" y="1729966"/>
                </a:lnTo>
                <a:lnTo>
                  <a:pt x="1005590" y="1721800"/>
                </a:lnTo>
                <a:lnTo>
                  <a:pt x="1005817" y="1713406"/>
                </a:lnTo>
                <a:lnTo>
                  <a:pt x="1006043" y="1704786"/>
                </a:lnTo>
                <a:lnTo>
                  <a:pt x="1006043" y="1686864"/>
                </a:lnTo>
                <a:lnTo>
                  <a:pt x="1005817" y="1652383"/>
                </a:lnTo>
                <a:lnTo>
                  <a:pt x="1005817" y="1636957"/>
                </a:lnTo>
                <a:lnTo>
                  <a:pt x="1006270" y="1630152"/>
                </a:lnTo>
                <a:lnTo>
                  <a:pt x="1006723" y="1624027"/>
                </a:lnTo>
                <a:lnTo>
                  <a:pt x="1008083" y="1612004"/>
                </a:lnTo>
                <a:lnTo>
                  <a:pt x="1009895" y="1599527"/>
                </a:lnTo>
                <a:lnTo>
                  <a:pt x="1013294" y="1574346"/>
                </a:lnTo>
                <a:lnTo>
                  <a:pt x="1016466" y="1550073"/>
                </a:lnTo>
                <a:lnTo>
                  <a:pt x="1017826" y="1538731"/>
                </a:lnTo>
                <a:lnTo>
                  <a:pt x="1018732" y="1528522"/>
                </a:lnTo>
                <a:lnTo>
                  <a:pt x="1018732" y="1524212"/>
                </a:lnTo>
                <a:lnTo>
                  <a:pt x="1018732" y="1520129"/>
                </a:lnTo>
                <a:lnTo>
                  <a:pt x="1018505" y="1516953"/>
                </a:lnTo>
                <a:lnTo>
                  <a:pt x="1018052" y="1514231"/>
                </a:lnTo>
                <a:lnTo>
                  <a:pt x="1017146" y="1512189"/>
                </a:lnTo>
                <a:lnTo>
                  <a:pt x="1016466" y="1510828"/>
                </a:lnTo>
                <a:lnTo>
                  <a:pt x="1015560" y="1509694"/>
                </a:lnTo>
                <a:lnTo>
                  <a:pt x="1015107" y="1509694"/>
                </a:lnTo>
                <a:lnTo>
                  <a:pt x="1014427" y="1509694"/>
                </a:lnTo>
                <a:lnTo>
                  <a:pt x="1013974" y="1509694"/>
                </a:lnTo>
                <a:lnTo>
                  <a:pt x="1013521" y="1510374"/>
                </a:lnTo>
                <a:lnTo>
                  <a:pt x="1012614" y="1511282"/>
                </a:lnTo>
                <a:lnTo>
                  <a:pt x="1011255" y="1513323"/>
                </a:lnTo>
                <a:lnTo>
                  <a:pt x="1010348" y="1516046"/>
                </a:lnTo>
                <a:lnTo>
                  <a:pt x="1009216" y="1519222"/>
                </a:lnTo>
                <a:lnTo>
                  <a:pt x="1008309" y="1523078"/>
                </a:lnTo>
                <a:lnTo>
                  <a:pt x="1007630" y="1528069"/>
                </a:lnTo>
                <a:lnTo>
                  <a:pt x="1006723" y="1533740"/>
                </a:lnTo>
                <a:lnTo>
                  <a:pt x="1005364" y="1545536"/>
                </a:lnTo>
                <a:lnTo>
                  <a:pt x="1004004" y="1556652"/>
                </a:lnTo>
                <a:lnTo>
                  <a:pt x="1001059" y="1577069"/>
                </a:lnTo>
                <a:lnTo>
                  <a:pt x="998340" y="1594309"/>
                </a:lnTo>
                <a:lnTo>
                  <a:pt x="997433" y="1602022"/>
                </a:lnTo>
                <a:lnTo>
                  <a:pt x="996754" y="1608828"/>
                </a:lnTo>
                <a:lnTo>
                  <a:pt x="995847" y="1612457"/>
                </a:lnTo>
                <a:lnTo>
                  <a:pt x="994941" y="1617448"/>
                </a:lnTo>
                <a:lnTo>
                  <a:pt x="993355" y="1623119"/>
                </a:lnTo>
                <a:lnTo>
                  <a:pt x="991542" y="1629698"/>
                </a:lnTo>
                <a:lnTo>
                  <a:pt x="986558" y="1644216"/>
                </a:lnTo>
                <a:lnTo>
                  <a:pt x="980893" y="1659869"/>
                </a:lnTo>
                <a:lnTo>
                  <a:pt x="974776" y="1675749"/>
                </a:lnTo>
                <a:lnTo>
                  <a:pt x="968884" y="1689814"/>
                </a:lnTo>
                <a:lnTo>
                  <a:pt x="965939" y="1696392"/>
                </a:lnTo>
                <a:lnTo>
                  <a:pt x="963220" y="1701837"/>
                </a:lnTo>
                <a:lnTo>
                  <a:pt x="960954" y="1706147"/>
                </a:lnTo>
                <a:lnTo>
                  <a:pt x="958688" y="1709776"/>
                </a:lnTo>
                <a:lnTo>
                  <a:pt x="957102" y="1712952"/>
                </a:lnTo>
                <a:lnTo>
                  <a:pt x="955290" y="1716582"/>
                </a:lnTo>
                <a:lnTo>
                  <a:pt x="953704" y="1720665"/>
                </a:lnTo>
                <a:lnTo>
                  <a:pt x="952571" y="1725202"/>
                </a:lnTo>
                <a:lnTo>
                  <a:pt x="951438" y="1729966"/>
                </a:lnTo>
                <a:lnTo>
                  <a:pt x="950078" y="1734957"/>
                </a:lnTo>
                <a:lnTo>
                  <a:pt x="949172" y="1740401"/>
                </a:lnTo>
                <a:lnTo>
                  <a:pt x="948266" y="1745846"/>
                </a:lnTo>
                <a:lnTo>
                  <a:pt x="946906" y="1757188"/>
                </a:lnTo>
                <a:lnTo>
                  <a:pt x="946227" y="1768077"/>
                </a:lnTo>
                <a:lnTo>
                  <a:pt x="945547" y="1778739"/>
                </a:lnTo>
                <a:lnTo>
                  <a:pt x="945320" y="1788267"/>
                </a:lnTo>
                <a:lnTo>
                  <a:pt x="945094" y="1798021"/>
                </a:lnTo>
                <a:lnTo>
                  <a:pt x="944414" y="1808910"/>
                </a:lnTo>
                <a:lnTo>
                  <a:pt x="943734" y="1821160"/>
                </a:lnTo>
                <a:lnTo>
                  <a:pt x="942375" y="1833410"/>
                </a:lnTo>
                <a:lnTo>
                  <a:pt x="939656" y="1858137"/>
                </a:lnTo>
                <a:lnTo>
                  <a:pt x="936937" y="1879234"/>
                </a:lnTo>
                <a:lnTo>
                  <a:pt x="935124" y="1889216"/>
                </a:lnTo>
                <a:lnTo>
                  <a:pt x="932858" y="1901239"/>
                </a:lnTo>
                <a:lnTo>
                  <a:pt x="926741" y="1927553"/>
                </a:lnTo>
                <a:lnTo>
                  <a:pt x="924022" y="1940257"/>
                </a:lnTo>
                <a:lnTo>
                  <a:pt x="921529" y="1951600"/>
                </a:lnTo>
                <a:lnTo>
                  <a:pt x="920170" y="1961127"/>
                </a:lnTo>
                <a:lnTo>
                  <a:pt x="919717" y="1964757"/>
                </a:lnTo>
                <a:lnTo>
                  <a:pt x="919490" y="1967706"/>
                </a:lnTo>
                <a:lnTo>
                  <a:pt x="919717" y="1976553"/>
                </a:lnTo>
                <a:lnTo>
                  <a:pt x="920623" y="1991752"/>
                </a:lnTo>
                <a:lnTo>
                  <a:pt x="923115" y="2034854"/>
                </a:lnTo>
                <a:lnTo>
                  <a:pt x="925834" y="2082493"/>
                </a:lnTo>
                <a:lnTo>
                  <a:pt x="927874" y="2121057"/>
                </a:lnTo>
                <a:lnTo>
                  <a:pt x="928327" y="2135576"/>
                </a:lnTo>
                <a:lnTo>
                  <a:pt x="928327" y="2149868"/>
                </a:lnTo>
                <a:lnTo>
                  <a:pt x="927874" y="2163252"/>
                </a:lnTo>
                <a:lnTo>
                  <a:pt x="926741" y="2175275"/>
                </a:lnTo>
                <a:lnTo>
                  <a:pt x="925608" y="2186164"/>
                </a:lnTo>
                <a:lnTo>
                  <a:pt x="924928" y="2191154"/>
                </a:lnTo>
                <a:lnTo>
                  <a:pt x="923795" y="2195465"/>
                </a:lnTo>
                <a:lnTo>
                  <a:pt x="922889" y="2199094"/>
                </a:lnTo>
                <a:lnTo>
                  <a:pt x="921756" y="2202497"/>
                </a:lnTo>
                <a:lnTo>
                  <a:pt x="920623" y="2204765"/>
                </a:lnTo>
                <a:lnTo>
                  <a:pt x="919490" y="2206807"/>
                </a:lnTo>
                <a:lnTo>
                  <a:pt x="916545" y="2209756"/>
                </a:lnTo>
                <a:lnTo>
                  <a:pt x="913826" y="2212478"/>
                </a:lnTo>
                <a:lnTo>
                  <a:pt x="908388" y="2217015"/>
                </a:lnTo>
                <a:lnTo>
                  <a:pt x="905895" y="2219284"/>
                </a:lnTo>
                <a:lnTo>
                  <a:pt x="904309" y="2221779"/>
                </a:lnTo>
                <a:lnTo>
                  <a:pt x="903630" y="2222914"/>
                </a:lnTo>
                <a:lnTo>
                  <a:pt x="902950" y="2224275"/>
                </a:lnTo>
                <a:lnTo>
                  <a:pt x="902497" y="2225636"/>
                </a:lnTo>
                <a:lnTo>
                  <a:pt x="902497" y="2227224"/>
                </a:lnTo>
                <a:lnTo>
                  <a:pt x="902723" y="2239247"/>
                </a:lnTo>
                <a:lnTo>
                  <a:pt x="903630" y="2258756"/>
                </a:lnTo>
                <a:lnTo>
                  <a:pt x="904763" y="2279626"/>
                </a:lnTo>
                <a:lnTo>
                  <a:pt x="905216" y="2288474"/>
                </a:lnTo>
                <a:lnTo>
                  <a:pt x="905895" y="2295506"/>
                </a:lnTo>
                <a:lnTo>
                  <a:pt x="907028" y="2307302"/>
                </a:lnTo>
                <a:lnTo>
                  <a:pt x="907481" y="2313200"/>
                </a:lnTo>
                <a:lnTo>
                  <a:pt x="907481" y="2319098"/>
                </a:lnTo>
                <a:lnTo>
                  <a:pt x="907481" y="2324089"/>
                </a:lnTo>
                <a:lnTo>
                  <a:pt x="906802" y="2328853"/>
                </a:lnTo>
                <a:lnTo>
                  <a:pt x="906575" y="2330895"/>
                </a:lnTo>
                <a:lnTo>
                  <a:pt x="905669" y="2332483"/>
                </a:lnTo>
                <a:lnTo>
                  <a:pt x="904989" y="2333844"/>
                </a:lnTo>
                <a:lnTo>
                  <a:pt x="904309" y="2335205"/>
                </a:lnTo>
                <a:lnTo>
                  <a:pt x="902950" y="2335885"/>
                </a:lnTo>
                <a:lnTo>
                  <a:pt x="901137" y="2336566"/>
                </a:lnTo>
                <a:lnTo>
                  <a:pt x="898871" y="2337020"/>
                </a:lnTo>
                <a:lnTo>
                  <a:pt x="895926" y="2337247"/>
                </a:lnTo>
                <a:lnTo>
                  <a:pt x="888675" y="2337927"/>
                </a:lnTo>
                <a:lnTo>
                  <a:pt x="879839" y="2337927"/>
                </a:lnTo>
                <a:lnTo>
                  <a:pt x="857634" y="2337020"/>
                </a:lnTo>
                <a:lnTo>
                  <a:pt x="844719" y="2336793"/>
                </a:lnTo>
                <a:lnTo>
                  <a:pt x="830898" y="2336566"/>
                </a:lnTo>
                <a:lnTo>
                  <a:pt x="824327" y="2336566"/>
                </a:lnTo>
                <a:lnTo>
                  <a:pt x="817756" y="2336339"/>
                </a:lnTo>
                <a:lnTo>
                  <a:pt x="812092" y="2336112"/>
                </a:lnTo>
                <a:lnTo>
                  <a:pt x="807107" y="2335659"/>
                </a:lnTo>
                <a:lnTo>
                  <a:pt x="802349" y="2334978"/>
                </a:lnTo>
                <a:lnTo>
                  <a:pt x="798270" y="2333844"/>
                </a:lnTo>
                <a:lnTo>
                  <a:pt x="794418" y="2332709"/>
                </a:lnTo>
                <a:lnTo>
                  <a:pt x="791246" y="2331122"/>
                </a:lnTo>
                <a:lnTo>
                  <a:pt x="788527" y="2329307"/>
                </a:lnTo>
                <a:lnTo>
                  <a:pt x="786262" y="2327265"/>
                </a:lnTo>
                <a:lnTo>
                  <a:pt x="784676" y="2324997"/>
                </a:lnTo>
                <a:lnTo>
                  <a:pt x="783089" y="2322274"/>
                </a:lnTo>
                <a:lnTo>
                  <a:pt x="782183" y="2319098"/>
                </a:lnTo>
                <a:lnTo>
                  <a:pt x="781503" y="2315469"/>
                </a:lnTo>
                <a:lnTo>
                  <a:pt x="781050" y="2311612"/>
                </a:lnTo>
                <a:lnTo>
                  <a:pt x="781503" y="2307302"/>
                </a:lnTo>
                <a:lnTo>
                  <a:pt x="782183" y="2299362"/>
                </a:lnTo>
                <a:lnTo>
                  <a:pt x="782863" y="2293237"/>
                </a:lnTo>
                <a:lnTo>
                  <a:pt x="783769" y="2288247"/>
                </a:lnTo>
                <a:lnTo>
                  <a:pt x="784902" y="2283937"/>
                </a:lnTo>
                <a:lnTo>
                  <a:pt x="787394" y="2275997"/>
                </a:lnTo>
                <a:lnTo>
                  <a:pt x="788527" y="2271006"/>
                </a:lnTo>
                <a:lnTo>
                  <a:pt x="789887" y="2264881"/>
                </a:lnTo>
                <a:lnTo>
                  <a:pt x="790567" y="2261705"/>
                </a:lnTo>
                <a:lnTo>
                  <a:pt x="791246" y="2258302"/>
                </a:lnTo>
                <a:lnTo>
                  <a:pt x="793512" y="2252177"/>
                </a:lnTo>
                <a:lnTo>
                  <a:pt x="795778" y="2246279"/>
                </a:lnTo>
                <a:lnTo>
                  <a:pt x="798497" y="2241062"/>
                </a:lnTo>
                <a:lnTo>
                  <a:pt x="801216" y="2236071"/>
                </a:lnTo>
                <a:lnTo>
                  <a:pt x="804161" y="2231080"/>
                </a:lnTo>
                <a:lnTo>
                  <a:pt x="806654" y="2226770"/>
                </a:lnTo>
                <a:lnTo>
                  <a:pt x="808920" y="2222233"/>
                </a:lnTo>
                <a:lnTo>
                  <a:pt x="809826" y="2219965"/>
                </a:lnTo>
                <a:lnTo>
                  <a:pt x="810279" y="2217923"/>
                </a:lnTo>
                <a:lnTo>
                  <a:pt x="810732" y="2216108"/>
                </a:lnTo>
                <a:lnTo>
                  <a:pt x="810732" y="2214293"/>
                </a:lnTo>
                <a:lnTo>
                  <a:pt x="810732" y="2212478"/>
                </a:lnTo>
                <a:lnTo>
                  <a:pt x="810052" y="2211117"/>
                </a:lnTo>
                <a:lnTo>
                  <a:pt x="809373" y="2209529"/>
                </a:lnTo>
                <a:lnTo>
                  <a:pt x="808466" y="2208395"/>
                </a:lnTo>
                <a:lnTo>
                  <a:pt x="807333" y="2207261"/>
                </a:lnTo>
                <a:lnTo>
                  <a:pt x="806427" y="2206353"/>
                </a:lnTo>
                <a:lnTo>
                  <a:pt x="805068" y="2205446"/>
                </a:lnTo>
                <a:lnTo>
                  <a:pt x="803935" y="2204765"/>
                </a:lnTo>
                <a:lnTo>
                  <a:pt x="802349" y="2204085"/>
                </a:lnTo>
                <a:lnTo>
                  <a:pt x="800989" y="2203858"/>
                </a:lnTo>
                <a:lnTo>
                  <a:pt x="799630" y="2203631"/>
                </a:lnTo>
                <a:lnTo>
                  <a:pt x="798270" y="2203631"/>
                </a:lnTo>
                <a:lnTo>
                  <a:pt x="796004" y="2203404"/>
                </a:lnTo>
                <a:lnTo>
                  <a:pt x="795325" y="2203178"/>
                </a:lnTo>
                <a:lnTo>
                  <a:pt x="794418" y="2202951"/>
                </a:lnTo>
                <a:lnTo>
                  <a:pt x="794192" y="2202724"/>
                </a:lnTo>
                <a:lnTo>
                  <a:pt x="793965" y="2201816"/>
                </a:lnTo>
                <a:lnTo>
                  <a:pt x="793739" y="2200455"/>
                </a:lnTo>
                <a:lnTo>
                  <a:pt x="794192" y="2193877"/>
                </a:lnTo>
                <a:lnTo>
                  <a:pt x="794872" y="2189113"/>
                </a:lnTo>
                <a:lnTo>
                  <a:pt x="794872" y="2182534"/>
                </a:lnTo>
                <a:lnTo>
                  <a:pt x="794418" y="2174594"/>
                </a:lnTo>
                <a:lnTo>
                  <a:pt x="793739" y="2164840"/>
                </a:lnTo>
                <a:lnTo>
                  <a:pt x="792606" y="2154631"/>
                </a:lnTo>
                <a:lnTo>
                  <a:pt x="791246" y="2143516"/>
                </a:lnTo>
                <a:lnTo>
                  <a:pt x="788527" y="2123099"/>
                </a:lnTo>
                <a:lnTo>
                  <a:pt x="786262" y="2107673"/>
                </a:lnTo>
                <a:lnTo>
                  <a:pt x="786035" y="2103136"/>
                </a:lnTo>
                <a:lnTo>
                  <a:pt x="786035" y="2096331"/>
                </a:lnTo>
                <a:lnTo>
                  <a:pt x="786262" y="2075460"/>
                </a:lnTo>
                <a:lnTo>
                  <a:pt x="786941" y="2047785"/>
                </a:lnTo>
                <a:lnTo>
                  <a:pt x="787621" y="2016252"/>
                </a:lnTo>
                <a:lnTo>
                  <a:pt x="788981" y="1952053"/>
                </a:lnTo>
                <a:lnTo>
                  <a:pt x="789660" y="1924831"/>
                </a:lnTo>
                <a:lnTo>
                  <a:pt x="789887" y="1904415"/>
                </a:lnTo>
                <a:lnTo>
                  <a:pt x="790113" y="1895567"/>
                </a:lnTo>
                <a:lnTo>
                  <a:pt x="790340" y="1885132"/>
                </a:lnTo>
                <a:lnTo>
                  <a:pt x="791020" y="1873563"/>
                </a:lnTo>
                <a:lnTo>
                  <a:pt x="792153" y="1860859"/>
                </a:lnTo>
                <a:lnTo>
                  <a:pt x="794192" y="1833183"/>
                </a:lnTo>
                <a:lnTo>
                  <a:pt x="796911" y="1804146"/>
                </a:lnTo>
                <a:lnTo>
                  <a:pt x="800083" y="1775790"/>
                </a:lnTo>
                <a:lnTo>
                  <a:pt x="803028" y="1749929"/>
                </a:lnTo>
                <a:lnTo>
                  <a:pt x="807333" y="1713179"/>
                </a:lnTo>
                <a:lnTo>
                  <a:pt x="810279" y="1689360"/>
                </a:lnTo>
                <a:lnTo>
                  <a:pt x="812998" y="1664633"/>
                </a:lnTo>
                <a:lnTo>
                  <a:pt x="814131" y="1652610"/>
                </a:lnTo>
                <a:lnTo>
                  <a:pt x="815037" y="1641041"/>
                </a:lnTo>
                <a:lnTo>
                  <a:pt x="815490" y="1630379"/>
                </a:lnTo>
                <a:lnTo>
                  <a:pt x="815717" y="1620624"/>
                </a:lnTo>
                <a:lnTo>
                  <a:pt x="815717" y="1598619"/>
                </a:lnTo>
                <a:lnTo>
                  <a:pt x="816170" y="1570263"/>
                </a:lnTo>
                <a:lnTo>
                  <a:pt x="816623" y="1538277"/>
                </a:lnTo>
                <a:lnTo>
                  <a:pt x="816850" y="1521717"/>
                </a:lnTo>
                <a:lnTo>
                  <a:pt x="817530" y="1505157"/>
                </a:lnTo>
                <a:lnTo>
                  <a:pt x="818209" y="1487689"/>
                </a:lnTo>
                <a:lnTo>
                  <a:pt x="819569" y="1468861"/>
                </a:lnTo>
                <a:lnTo>
                  <a:pt x="820928" y="1449805"/>
                </a:lnTo>
                <a:lnTo>
                  <a:pt x="822514" y="1431203"/>
                </a:lnTo>
                <a:lnTo>
                  <a:pt x="825460" y="1399444"/>
                </a:lnTo>
                <a:lnTo>
                  <a:pt x="827499" y="1380389"/>
                </a:lnTo>
                <a:lnTo>
                  <a:pt x="827952" y="1376986"/>
                </a:lnTo>
                <a:lnTo>
                  <a:pt x="827952" y="1371995"/>
                </a:lnTo>
                <a:lnTo>
                  <a:pt x="827952" y="1358838"/>
                </a:lnTo>
                <a:lnTo>
                  <a:pt x="827726" y="1323676"/>
                </a:lnTo>
                <a:lnTo>
                  <a:pt x="827726" y="1304620"/>
                </a:lnTo>
                <a:lnTo>
                  <a:pt x="827726" y="1286699"/>
                </a:lnTo>
                <a:lnTo>
                  <a:pt x="828179" y="1271727"/>
                </a:lnTo>
                <a:lnTo>
                  <a:pt x="828632" y="1265375"/>
                </a:lnTo>
                <a:lnTo>
                  <a:pt x="829312" y="1260611"/>
                </a:lnTo>
                <a:lnTo>
                  <a:pt x="829765" y="1256755"/>
                </a:lnTo>
                <a:lnTo>
                  <a:pt x="829765" y="1253579"/>
                </a:lnTo>
                <a:lnTo>
                  <a:pt x="829538" y="1250630"/>
                </a:lnTo>
                <a:lnTo>
                  <a:pt x="828858" y="1248135"/>
                </a:lnTo>
                <a:lnTo>
                  <a:pt x="827952" y="1245866"/>
                </a:lnTo>
                <a:lnTo>
                  <a:pt x="827046" y="1244051"/>
                </a:lnTo>
                <a:lnTo>
                  <a:pt x="825913" y="1242690"/>
                </a:lnTo>
                <a:lnTo>
                  <a:pt x="824780" y="1241102"/>
                </a:lnTo>
                <a:lnTo>
                  <a:pt x="822061" y="1238834"/>
                </a:lnTo>
                <a:lnTo>
                  <a:pt x="819795" y="1237246"/>
                </a:lnTo>
                <a:lnTo>
                  <a:pt x="818889" y="1236111"/>
                </a:lnTo>
                <a:lnTo>
                  <a:pt x="817983" y="1235204"/>
                </a:lnTo>
                <a:lnTo>
                  <a:pt x="817530" y="1234070"/>
                </a:lnTo>
                <a:lnTo>
                  <a:pt x="817530" y="1232936"/>
                </a:lnTo>
                <a:lnTo>
                  <a:pt x="817530" y="1228399"/>
                </a:lnTo>
                <a:lnTo>
                  <a:pt x="818209" y="1220005"/>
                </a:lnTo>
                <a:lnTo>
                  <a:pt x="820702" y="1195051"/>
                </a:lnTo>
                <a:lnTo>
                  <a:pt x="822514" y="1179626"/>
                </a:lnTo>
                <a:lnTo>
                  <a:pt x="824553" y="1163065"/>
                </a:lnTo>
                <a:lnTo>
                  <a:pt x="826819" y="1146052"/>
                </a:lnTo>
                <a:lnTo>
                  <a:pt x="829312" y="1129265"/>
                </a:lnTo>
                <a:lnTo>
                  <a:pt x="835203" y="1088205"/>
                </a:lnTo>
                <a:lnTo>
                  <a:pt x="838828" y="1064158"/>
                </a:lnTo>
                <a:lnTo>
                  <a:pt x="842680" y="1039658"/>
                </a:lnTo>
                <a:lnTo>
                  <a:pt x="846532" y="1016066"/>
                </a:lnTo>
                <a:lnTo>
                  <a:pt x="848797" y="1005177"/>
                </a:lnTo>
                <a:lnTo>
                  <a:pt x="851063" y="995196"/>
                </a:lnTo>
                <a:lnTo>
                  <a:pt x="852876" y="986122"/>
                </a:lnTo>
                <a:lnTo>
                  <a:pt x="855142" y="978182"/>
                </a:lnTo>
                <a:lnTo>
                  <a:pt x="857407" y="971603"/>
                </a:lnTo>
                <a:lnTo>
                  <a:pt x="858767" y="968881"/>
                </a:lnTo>
                <a:lnTo>
                  <a:pt x="859673" y="966839"/>
                </a:lnTo>
                <a:lnTo>
                  <a:pt x="861939" y="962075"/>
                </a:lnTo>
                <a:lnTo>
                  <a:pt x="863978" y="956631"/>
                </a:lnTo>
                <a:lnTo>
                  <a:pt x="865791" y="950279"/>
                </a:lnTo>
                <a:lnTo>
                  <a:pt x="867604" y="943474"/>
                </a:lnTo>
                <a:lnTo>
                  <a:pt x="869416" y="935987"/>
                </a:lnTo>
                <a:lnTo>
                  <a:pt x="871002" y="928275"/>
                </a:lnTo>
                <a:lnTo>
                  <a:pt x="873948" y="912395"/>
                </a:lnTo>
                <a:lnTo>
                  <a:pt x="876214" y="896969"/>
                </a:lnTo>
                <a:lnTo>
                  <a:pt x="878253" y="882904"/>
                </a:lnTo>
                <a:lnTo>
                  <a:pt x="880519" y="864076"/>
                </a:lnTo>
                <a:lnTo>
                  <a:pt x="880745" y="861580"/>
                </a:lnTo>
                <a:lnTo>
                  <a:pt x="880519" y="859312"/>
                </a:lnTo>
                <a:lnTo>
                  <a:pt x="880065" y="857497"/>
                </a:lnTo>
                <a:lnTo>
                  <a:pt x="879159" y="856136"/>
                </a:lnTo>
                <a:lnTo>
                  <a:pt x="878253" y="855002"/>
                </a:lnTo>
                <a:lnTo>
                  <a:pt x="877120" y="854094"/>
                </a:lnTo>
                <a:lnTo>
                  <a:pt x="875760" y="853414"/>
                </a:lnTo>
                <a:lnTo>
                  <a:pt x="873948" y="852960"/>
                </a:lnTo>
                <a:lnTo>
                  <a:pt x="872588" y="852280"/>
                </a:lnTo>
                <a:lnTo>
                  <a:pt x="870776" y="852053"/>
                </a:lnTo>
                <a:lnTo>
                  <a:pt x="867150" y="852053"/>
                </a:lnTo>
                <a:lnTo>
                  <a:pt x="859673" y="852053"/>
                </a:lnTo>
                <a:lnTo>
                  <a:pt x="857861" y="851826"/>
                </a:lnTo>
                <a:lnTo>
                  <a:pt x="856275" y="851372"/>
                </a:lnTo>
                <a:lnTo>
                  <a:pt x="854462" y="850692"/>
                </a:lnTo>
                <a:lnTo>
                  <a:pt x="852649" y="849557"/>
                </a:lnTo>
                <a:lnTo>
                  <a:pt x="849024" y="847062"/>
                </a:lnTo>
                <a:lnTo>
                  <a:pt x="845172" y="844113"/>
                </a:lnTo>
                <a:lnTo>
                  <a:pt x="840867" y="840937"/>
                </a:lnTo>
                <a:lnTo>
                  <a:pt x="836336" y="837988"/>
                </a:lnTo>
                <a:lnTo>
                  <a:pt x="833843" y="836400"/>
                </a:lnTo>
                <a:lnTo>
                  <a:pt x="831351" y="835266"/>
                </a:lnTo>
                <a:lnTo>
                  <a:pt x="828632" y="834358"/>
                </a:lnTo>
                <a:lnTo>
                  <a:pt x="825913" y="833451"/>
                </a:lnTo>
                <a:lnTo>
                  <a:pt x="822967" y="832770"/>
                </a:lnTo>
                <a:lnTo>
                  <a:pt x="820475" y="831863"/>
                </a:lnTo>
                <a:lnTo>
                  <a:pt x="817983" y="830729"/>
                </a:lnTo>
                <a:lnTo>
                  <a:pt x="815490" y="829368"/>
                </a:lnTo>
                <a:lnTo>
                  <a:pt x="813678" y="827553"/>
                </a:lnTo>
                <a:lnTo>
                  <a:pt x="811638" y="825738"/>
                </a:lnTo>
                <a:lnTo>
                  <a:pt x="809599" y="823696"/>
                </a:lnTo>
                <a:lnTo>
                  <a:pt x="808240" y="821201"/>
                </a:lnTo>
                <a:lnTo>
                  <a:pt x="806654" y="818479"/>
                </a:lnTo>
                <a:lnTo>
                  <a:pt x="805521" y="815530"/>
                </a:lnTo>
                <a:lnTo>
                  <a:pt x="804161" y="812127"/>
                </a:lnTo>
                <a:lnTo>
                  <a:pt x="803255" y="808497"/>
                </a:lnTo>
                <a:lnTo>
                  <a:pt x="802802" y="804414"/>
                </a:lnTo>
                <a:lnTo>
                  <a:pt x="801896" y="800331"/>
                </a:lnTo>
                <a:lnTo>
                  <a:pt x="801669" y="795567"/>
                </a:lnTo>
                <a:lnTo>
                  <a:pt x="801669" y="790576"/>
                </a:lnTo>
                <a:lnTo>
                  <a:pt x="801442" y="785358"/>
                </a:lnTo>
                <a:lnTo>
                  <a:pt x="801216" y="780368"/>
                </a:lnTo>
                <a:lnTo>
                  <a:pt x="800536" y="770613"/>
                </a:lnTo>
                <a:lnTo>
                  <a:pt x="798270" y="752238"/>
                </a:lnTo>
                <a:lnTo>
                  <a:pt x="797591" y="743618"/>
                </a:lnTo>
                <a:lnTo>
                  <a:pt x="797137" y="739988"/>
                </a:lnTo>
                <a:lnTo>
                  <a:pt x="797137" y="736359"/>
                </a:lnTo>
                <a:lnTo>
                  <a:pt x="797591" y="732729"/>
                </a:lnTo>
                <a:lnTo>
                  <a:pt x="798044" y="729553"/>
                </a:lnTo>
                <a:lnTo>
                  <a:pt x="798950" y="726831"/>
                </a:lnTo>
                <a:lnTo>
                  <a:pt x="800083" y="724109"/>
                </a:lnTo>
                <a:lnTo>
                  <a:pt x="801216" y="720933"/>
                </a:lnTo>
                <a:lnTo>
                  <a:pt x="803028" y="716623"/>
                </a:lnTo>
                <a:lnTo>
                  <a:pt x="806427" y="705053"/>
                </a:lnTo>
                <a:lnTo>
                  <a:pt x="810732" y="690535"/>
                </a:lnTo>
                <a:lnTo>
                  <a:pt x="814811" y="675109"/>
                </a:lnTo>
                <a:lnTo>
                  <a:pt x="819342" y="658776"/>
                </a:lnTo>
                <a:lnTo>
                  <a:pt x="823421" y="644030"/>
                </a:lnTo>
                <a:lnTo>
                  <a:pt x="827499" y="631100"/>
                </a:lnTo>
                <a:lnTo>
                  <a:pt x="829312" y="626109"/>
                </a:lnTo>
                <a:lnTo>
                  <a:pt x="830898" y="622026"/>
                </a:lnTo>
                <a:lnTo>
                  <a:pt x="832484" y="617942"/>
                </a:lnTo>
                <a:lnTo>
                  <a:pt x="833617" y="612725"/>
                </a:lnTo>
                <a:lnTo>
                  <a:pt x="834976" y="606827"/>
                </a:lnTo>
                <a:lnTo>
                  <a:pt x="835882" y="599794"/>
                </a:lnTo>
                <a:lnTo>
                  <a:pt x="836789" y="592081"/>
                </a:lnTo>
                <a:lnTo>
                  <a:pt x="837695" y="583915"/>
                </a:lnTo>
                <a:lnTo>
                  <a:pt x="839055" y="565993"/>
                </a:lnTo>
                <a:lnTo>
                  <a:pt x="840641" y="547165"/>
                </a:lnTo>
                <a:lnTo>
                  <a:pt x="842000" y="528336"/>
                </a:lnTo>
                <a:lnTo>
                  <a:pt x="843813" y="510188"/>
                </a:lnTo>
                <a:lnTo>
                  <a:pt x="845172" y="501795"/>
                </a:lnTo>
                <a:lnTo>
                  <a:pt x="846079" y="493855"/>
                </a:lnTo>
                <a:lnTo>
                  <a:pt x="847438" y="486142"/>
                </a:lnTo>
                <a:lnTo>
                  <a:pt x="849477" y="477975"/>
                </a:lnTo>
                <a:lnTo>
                  <a:pt x="851516" y="469809"/>
                </a:lnTo>
                <a:lnTo>
                  <a:pt x="854009" y="461642"/>
                </a:lnTo>
                <a:lnTo>
                  <a:pt x="856728" y="453248"/>
                </a:lnTo>
                <a:lnTo>
                  <a:pt x="859447" y="445082"/>
                </a:lnTo>
                <a:lnTo>
                  <a:pt x="865338" y="428975"/>
                </a:lnTo>
                <a:lnTo>
                  <a:pt x="871455" y="413776"/>
                </a:lnTo>
                <a:lnTo>
                  <a:pt x="877346" y="400165"/>
                </a:lnTo>
                <a:lnTo>
                  <a:pt x="882558" y="388823"/>
                </a:lnTo>
                <a:lnTo>
                  <a:pt x="886410" y="379976"/>
                </a:lnTo>
                <a:lnTo>
                  <a:pt x="888449" y="376573"/>
                </a:lnTo>
                <a:lnTo>
                  <a:pt x="890488" y="373624"/>
                </a:lnTo>
                <a:lnTo>
                  <a:pt x="892980" y="370675"/>
                </a:lnTo>
                <a:lnTo>
                  <a:pt x="895246" y="368179"/>
                </a:lnTo>
                <a:lnTo>
                  <a:pt x="898418" y="365684"/>
                </a:lnTo>
                <a:lnTo>
                  <a:pt x="901364" y="363642"/>
                </a:lnTo>
                <a:lnTo>
                  <a:pt x="904309" y="361827"/>
                </a:lnTo>
                <a:lnTo>
                  <a:pt x="907481" y="360240"/>
                </a:lnTo>
                <a:lnTo>
                  <a:pt x="910880" y="358878"/>
                </a:lnTo>
                <a:lnTo>
                  <a:pt x="914279" y="357744"/>
                </a:lnTo>
                <a:lnTo>
                  <a:pt x="917678" y="356837"/>
                </a:lnTo>
                <a:lnTo>
                  <a:pt x="920850" y="355702"/>
                </a:lnTo>
                <a:lnTo>
                  <a:pt x="927194" y="354795"/>
                </a:lnTo>
                <a:lnTo>
                  <a:pt x="933312" y="353888"/>
                </a:lnTo>
                <a:lnTo>
                  <a:pt x="938749" y="353434"/>
                </a:lnTo>
                <a:lnTo>
                  <a:pt x="943734" y="352980"/>
                </a:lnTo>
                <a:lnTo>
                  <a:pt x="953477" y="351165"/>
                </a:lnTo>
                <a:lnTo>
                  <a:pt x="964353" y="349351"/>
                </a:lnTo>
                <a:lnTo>
                  <a:pt x="970697" y="348443"/>
                </a:lnTo>
                <a:lnTo>
                  <a:pt x="977494" y="347763"/>
                </a:lnTo>
                <a:lnTo>
                  <a:pt x="981573" y="347082"/>
                </a:lnTo>
                <a:lnTo>
                  <a:pt x="986104" y="346402"/>
                </a:lnTo>
                <a:lnTo>
                  <a:pt x="990409" y="345040"/>
                </a:lnTo>
                <a:lnTo>
                  <a:pt x="995394" y="343226"/>
                </a:lnTo>
                <a:lnTo>
                  <a:pt x="1000606" y="341638"/>
                </a:lnTo>
                <a:lnTo>
                  <a:pt x="1005817" y="339596"/>
                </a:lnTo>
                <a:lnTo>
                  <a:pt x="1016013" y="335286"/>
                </a:lnTo>
                <a:lnTo>
                  <a:pt x="1025982" y="330976"/>
                </a:lnTo>
                <a:lnTo>
                  <a:pt x="1034819" y="326439"/>
                </a:lnTo>
                <a:lnTo>
                  <a:pt x="1042070" y="322582"/>
                </a:lnTo>
                <a:lnTo>
                  <a:pt x="1047281" y="319406"/>
                </a:lnTo>
                <a:lnTo>
                  <a:pt x="1051359" y="316230"/>
                </a:lnTo>
                <a:lnTo>
                  <a:pt x="1056797" y="311920"/>
                </a:lnTo>
                <a:lnTo>
                  <a:pt x="1063141" y="306703"/>
                </a:lnTo>
                <a:lnTo>
                  <a:pt x="1069259" y="300578"/>
                </a:lnTo>
                <a:lnTo>
                  <a:pt x="1075377" y="294906"/>
                </a:lnTo>
                <a:lnTo>
                  <a:pt x="1080588" y="289462"/>
                </a:lnTo>
                <a:lnTo>
                  <a:pt x="1084893" y="284925"/>
                </a:lnTo>
                <a:lnTo>
                  <a:pt x="1087612" y="281749"/>
                </a:lnTo>
                <a:lnTo>
                  <a:pt x="1088292" y="280615"/>
                </a:lnTo>
                <a:lnTo>
                  <a:pt x="1088971" y="279027"/>
                </a:lnTo>
                <a:lnTo>
                  <a:pt x="1089651" y="277439"/>
                </a:lnTo>
                <a:lnTo>
                  <a:pt x="1089878" y="275397"/>
                </a:lnTo>
                <a:lnTo>
                  <a:pt x="1090331" y="271314"/>
                </a:lnTo>
                <a:lnTo>
                  <a:pt x="1090558" y="266777"/>
                </a:lnTo>
                <a:lnTo>
                  <a:pt x="1090558" y="256115"/>
                </a:lnTo>
                <a:lnTo>
                  <a:pt x="1090331" y="244546"/>
                </a:lnTo>
                <a:lnTo>
                  <a:pt x="1090331" y="244545"/>
                </a:lnTo>
                <a:lnTo>
                  <a:pt x="1090331" y="241823"/>
                </a:lnTo>
                <a:lnTo>
                  <a:pt x="1090104" y="239555"/>
                </a:lnTo>
                <a:lnTo>
                  <a:pt x="1089651" y="237740"/>
                </a:lnTo>
                <a:lnTo>
                  <a:pt x="1088971" y="235925"/>
                </a:lnTo>
                <a:lnTo>
                  <a:pt x="1088518" y="234791"/>
                </a:lnTo>
                <a:lnTo>
                  <a:pt x="1087839" y="233657"/>
                </a:lnTo>
                <a:lnTo>
                  <a:pt x="1087159" y="232749"/>
                </a:lnTo>
                <a:lnTo>
                  <a:pt x="1086026" y="231842"/>
                </a:lnTo>
                <a:lnTo>
                  <a:pt x="1085120" y="231615"/>
                </a:lnTo>
                <a:lnTo>
                  <a:pt x="1084213" y="231161"/>
                </a:lnTo>
                <a:lnTo>
                  <a:pt x="1081948" y="230934"/>
                </a:lnTo>
                <a:lnTo>
                  <a:pt x="1076736" y="230481"/>
                </a:lnTo>
                <a:lnTo>
                  <a:pt x="1074470" y="230027"/>
                </a:lnTo>
                <a:lnTo>
                  <a:pt x="1072884" y="229120"/>
                </a:lnTo>
                <a:lnTo>
                  <a:pt x="1071978" y="228212"/>
                </a:lnTo>
                <a:lnTo>
                  <a:pt x="1071072" y="226851"/>
                </a:lnTo>
                <a:lnTo>
                  <a:pt x="1068806" y="222314"/>
                </a:lnTo>
                <a:lnTo>
                  <a:pt x="1066767" y="219138"/>
                </a:lnTo>
                <a:lnTo>
                  <a:pt x="1064048" y="215055"/>
                </a:lnTo>
                <a:lnTo>
                  <a:pt x="1062235" y="212560"/>
                </a:lnTo>
                <a:lnTo>
                  <a:pt x="1061102" y="210064"/>
                </a:lnTo>
                <a:lnTo>
                  <a:pt x="1059743" y="207569"/>
                </a:lnTo>
                <a:lnTo>
                  <a:pt x="1058836" y="204847"/>
                </a:lnTo>
                <a:lnTo>
                  <a:pt x="1057024" y="198948"/>
                </a:lnTo>
                <a:lnTo>
                  <a:pt x="1055664" y="193050"/>
                </a:lnTo>
                <a:lnTo>
                  <a:pt x="1053399" y="180800"/>
                </a:lnTo>
                <a:lnTo>
                  <a:pt x="1052266" y="175129"/>
                </a:lnTo>
                <a:lnTo>
                  <a:pt x="1050680" y="169912"/>
                </a:lnTo>
                <a:lnTo>
                  <a:pt x="1050000" y="167643"/>
                </a:lnTo>
                <a:lnTo>
                  <a:pt x="1049773" y="165375"/>
                </a:lnTo>
                <a:lnTo>
                  <a:pt x="1049773" y="165374"/>
                </a:lnTo>
                <a:lnTo>
                  <a:pt x="1049773" y="163787"/>
                </a:lnTo>
                <a:lnTo>
                  <a:pt x="1050226" y="162199"/>
                </a:lnTo>
                <a:lnTo>
                  <a:pt x="1050680" y="161064"/>
                </a:lnTo>
                <a:lnTo>
                  <a:pt x="1051359" y="159703"/>
                </a:lnTo>
                <a:lnTo>
                  <a:pt x="1052492" y="158796"/>
                </a:lnTo>
                <a:lnTo>
                  <a:pt x="1053399" y="158115"/>
                </a:lnTo>
                <a:lnTo>
                  <a:pt x="1054531" y="157435"/>
                </a:lnTo>
                <a:lnTo>
                  <a:pt x="1055891" y="156981"/>
                </a:lnTo>
                <a:lnTo>
                  <a:pt x="1058610" y="156527"/>
                </a:lnTo>
                <a:lnTo>
                  <a:pt x="1061102" y="156300"/>
                </a:lnTo>
                <a:lnTo>
                  <a:pt x="1063141" y="156300"/>
                </a:lnTo>
                <a:lnTo>
                  <a:pt x="1063821" y="156300"/>
                </a:lnTo>
                <a:lnTo>
                  <a:pt x="1064274" y="156074"/>
                </a:lnTo>
                <a:lnTo>
                  <a:pt x="1064727" y="155620"/>
                </a:lnTo>
                <a:lnTo>
                  <a:pt x="1064954" y="154712"/>
                </a:lnTo>
                <a:lnTo>
                  <a:pt x="1064954" y="153125"/>
                </a:lnTo>
                <a:lnTo>
                  <a:pt x="1064501" y="150402"/>
                </a:lnTo>
                <a:lnTo>
                  <a:pt x="1063141" y="142236"/>
                </a:lnTo>
                <a:lnTo>
                  <a:pt x="1062009" y="136791"/>
                </a:lnTo>
                <a:lnTo>
                  <a:pt x="1061329" y="129986"/>
                </a:lnTo>
                <a:lnTo>
                  <a:pt x="1061102" y="126356"/>
                </a:lnTo>
                <a:lnTo>
                  <a:pt x="1060876" y="122046"/>
                </a:lnTo>
                <a:lnTo>
                  <a:pt x="1061102" y="112518"/>
                </a:lnTo>
                <a:lnTo>
                  <a:pt x="1061555" y="102537"/>
                </a:lnTo>
                <a:lnTo>
                  <a:pt x="1062462" y="92328"/>
                </a:lnTo>
                <a:lnTo>
                  <a:pt x="1064501" y="73273"/>
                </a:lnTo>
                <a:lnTo>
                  <a:pt x="1065860" y="60569"/>
                </a:lnTo>
                <a:lnTo>
                  <a:pt x="1066314" y="58528"/>
                </a:lnTo>
                <a:lnTo>
                  <a:pt x="1066993" y="56259"/>
                </a:lnTo>
                <a:lnTo>
                  <a:pt x="1068353" y="54217"/>
                </a:lnTo>
                <a:lnTo>
                  <a:pt x="1069712" y="52403"/>
                </a:lnTo>
                <a:lnTo>
                  <a:pt x="1071525" y="50588"/>
                </a:lnTo>
                <a:lnTo>
                  <a:pt x="1073564" y="48546"/>
                </a:lnTo>
                <a:lnTo>
                  <a:pt x="1077869" y="45143"/>
                </a:lnTo>
                <a:lnTo>
                  <a:pt x="1082627" y="41967"/>
                </a:lnTo>
                <a:lnTo>
                  <a:pt x="1087385" y="39018"/>
                </a:lnTo>
                <a:lnTo>
                  <a:pt x="1094863" y="34481"/>
                </a:lnTo>
                <a:lnTo>
                  <a:pt x="1097581" y="32440"/>
                </a:lnTo>
                <a:lnTo>
                  <a:pt x="1100300" y="30625"/>
                </a:lnTo>
                <a:lnTo>
                  <a:pt x="1103019" y="28130"/>
                </a:lnTo>
                <a:lnTo>
                  <a:pt x="1105738" y="25407"/>
                </a:lnTo>
                <a:lnTo>
                  <a:pt x="1111176" y="19282"/>
                </a:lnTo>
                <a:lnTo>
                  <a:pt x="1116614" y="12704"/>
                </a:lnTo>
                <a:lnTo>
                  <a:pt x="1119333" y="9755"/>
                </a:lnTo>
                <a:lnTo>
                  <a:pt x="1122279" y="7032"/>
                </a:lnTo>
                <a:lnTo>
                  <a:pt x="1125224" y="4991"/>
                </a:lnTo>
                <a:lnTo>
                  <a:pt x="1128396" y="3403"/>
                </a:lnTo>
                <a:lnTo>
                  <a:pt x="1131795" y="2269"/>
                </a:lnTo>
                <a:lnTo>
                  <a:pt x="1134967" y="1588"/>
                </a:lnTo>
                <a:lnTo>
                  <a:pt x="1138139" y="907"/>
                </a:lnTo>
                <a:lnTo>
                  <a:pt x="1141538" y="907"/>
                </a:lnTo>
                <a:lnTo>
                  <a:pt x="1148335" y="681"/>
                </a:lnTo>
                <a:lnTo>
                  <a:pt x="1154226" y="454"/>
                </a:lnTo>
                <a:lnTo>
                  <a:pt x="1159438" y="227"/>
                </a:lnTo>
                <a:lnTo>
                  <a:pt x="11632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6" grpId="0" animBg="1"/>
      <p:bldP spid="17" grpId="0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53484" y="2113598"/>
            <a:ext cx="2954740" cy="308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ts val="1800"/>
              </a:lnSpc>
            </a:pPr>
            <a:endParaRPr lang="zh-CN" altLang="en-US" sz="14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42954" y="1368777"/>
            <a:ext cx="3108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按页面中提示的要求输入用户名、密码、验证码等信息点击“下一步”按钮，即可完成通行证账号的注册，并直接进入“一站通”补充会员资料页面</a:t>
            </a:r>
            <a:endParaRPr lang="zh-CN" alt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2" name="组合 5"/>
          <p:cNvGrpSpPr/>
          <p:nvPr/>
        </p:nvGrpSpPr>
        <p:grpSpPr>
          <a:xfrm>
            <a:off x="4985031" y="4623597"/>
            <a:ext cx="1210030" cy="1086627"/>
            <a:chOff x="4756314" y="3915090"/>
            <a:chExt cx="1210030" cy="1086627"/>
          </a:xfrm>
        </p:grpSpPr>
        <p:sp>
          <p:nvSpPr>
            <p:cNvPr id="7" name="任意多边形 6"/>
            <p:cNvSpPr/>
            <p:nvPr/>
          </p:nvSpPr>
          <p:spPr>
            <a:xfrm>
              <a:off x="4756314" y="3915090"/>
              <a:ext cx="1210030" cy="1086627"/>
            </a:xfrm>
            <a:custGeom>
              <a:avLst/>
              <a:gdLst>
                <a:gd name="connsiteX0" fmla="*/ 949445 w 3191647"/>
                <a:gd name="connsiteY0" fmla="*/ 0 h 2866152"/>
                <a:gd name="connsiteX1" fmla="*/ 2234352 w 3191647"/>
                <a:gd name="connsiteY1" fmla="*/ 0 h 2866152"/>
                <a:gd name="connsiteX2" fmla="*/ 2402131 w 3191647"/>
                <a:gd name="connsiteY2" fmla="*/ 51249 h 2866152"/>
                <a:gd name="connsiteX3" fmla="*/ 2409685 w 3191647"/>
                <a:gd name="connsiteY3" fmla="*/ 57482 h 2866152"/>
                <a:gd name="connsiteX4" fmla="*/ 2430115 w 3191647"/>
                <a:gd name="connsiteY4" fmla="*/ 70005 h 2866152"/>
                <a:gd name="connsiteX5" fmla="*/ 2508940 w 3191647"/>
                <a:gd name="connsiteY5" fmla="*/ 159371 h 2866152"/>
                <a:gd name="connsiteX6" fmla="*/ 3151394 w 3191647"/>
                <a:gd name="connsiteY6" fmla="*/ 1272133 h 2866152"/>
                <a:gd name="connsiteX7" fmla="*/ 3181372 w 3191647"/>
                <a:gd name="connsiteY7" fmla="*/ 1499841 h 2866152"/>
                <a:gd name="connsiteX8" fmla="*/ 3172981 w 3191647"/>
                <a:gd name="connsiteY8" fmla="*/ 1522315 h 2866152"/>
                <a:gd name="connsiteX9" fmla="*/ 3170003 w 3191647"/>
                <a:gd name="connsiteY9" fmla="*/ 1535472 h 2866152"/>
                <a:gd name="connsiteX10" fmla="*/ 3145044 w 3191647"/>
                <a:gd name="connsiteY10" fmla="*/ 1590895 h 2866152"/>
                <a:gd name="connsiteX11" fmla="*/ 2502590 w 3191647"/>
                <a:gd name="connsiteY11" fmla="*/ 2703657 h 2866152"/>
                <a:gd name="connsiteX12" fmla="*/ 2488794 w 3191647"/>
                <a:gd name="connsiteY12" fmla="*/ 2722817 h 2866152"/>
                <a:gd name="connsiteX13" fmla="*/ 2482806 w 3191647"/>
                <a:gd name="connsiteY13" fmla="*/ 2733849 h 2866152"/>
                <a:gd name="connsiteX14" fmla="*/ 2467439 w 3191647"/>
                <a:gd name="connsiteY14" fmla="*/ 2752474 h 2866152"/>
                <a:gd name="connsiteX15" fmla="*/ 2467072 w 3191647"/>
                <a:gd name="connsiteY15" fmla="*/ 2752984 h 2866152"/>
                <a:gd name="connsiteX16" fmla="*/ 2466846 w 3191647"/>
                <a:gd name="connsiteY16" fmla="*/ 2753192 h 2866152"/>
                <a:gd name="connsiteX17" fmla="*/ 2446163 w 3191647"/>
                <a:gd name="connsiteY17" fmla="*/ 2778260 h 2866152"/>
                <a:gd name="connsiteX18" fmla="*/ 2233973 w 3191647"/>
                <a:gd name="connsiteY18" fmla="*/ 2866152 h 2866152"/>
                <a:gd name="connsiteX19" fmla="*/ 949066 w 3191647"/>
                <a:gd name="connsiteY19" fmla="*/ 2866152 h 2866152"/>
                <a:gd name="connsiteX20" fmla="*/ 700233 w 3191647"/>
                <a:gd name="connsiteY20" fmla="*/ 2733849 h 2866152"/>
                <a:gd name="connsiteX21" fmla="*/ 689623 w 3191647"/>
                <a:gd name="connsiteY21" fmla="*/ 2714300 h 2866152"/>
                <a:gd name="connsiteX22" fmla="*/ 681960 w 3191647"/>
                <a:gd name="connsiteY22" fmla="*/ 2703658 h 2866152"/>
                <a:gd name="connsiteX23" fmla="*/ 39506 w 3191647"/>
                <a:gd name="connsiteY23" fmla="*/ 1590896 h 2866152"/>
                <a:gd name="connsiteX24" fmla="*/ 1526 w 3191647"/>
                <a:gd name="connsiteY24" fmla="*/ 1477948 h 2866152"/>
                <a:gd name="connsiteX25" fmla="*/ 720 w 3191647"/>
                <a:gd name="connsiteY25" fmla="*/ 1447354 h 2866152"/>
                <a:gd name="connsiteX26" fmla="*/ 0 w 3191647"/>
                <a:gd name="connsiteY26" fmla="*/ 1443059 h 2866152"/>
                <a:gd name="connsiteX27" fmla="*/ 303 w 3191647"/>
                <a:gd name="connsiteY27" fmla="*/ 1431516 h 2866152"/>
                <a:gd name="connsiteX28" fmla="*/ 0 w 3191647"/>
                <a:gd name="connsiteY28" fmla="*/ 1419970 h 2866152"/>
                <a:gd name="connsiteX29" fmla="*/ 720 w 3191647"/>
                <a:gd name="connsiteY29" fmla="*/ 1415675 h 2866152"/>
                <a:gd name="connsiteX30" fmla="*/ 1526 w 3191647"/>
                <a:gd name="connsiteY30" fmla="*/ 1385081 h 2866152"/>
                <a:gd name="connsiteX31" fmla="*/ 39506 w 3191647"/>
                <a:gd name="connsiteY31" fmla="*/ 1272134 h 2866152"/>
                <a:gd name="connsiteX32" fmla="*/ 681960 w 3191647"/>
                <a:gd name="connsiteY32" fmla="*/ 159372 h 2866152"/>
                <a:gd name="connsiteX33" fmla="*/ 698045 w 3191647"/>
                <a:gd name="connsiteY33" fmla="*/ 137034 h 2866152"/>
                <a:gd name="connsiteX34" fmla="*/ 700612 w 3191647"/>
                <a:gd name="connsiteY34" fmla="*/ 132303 h 2866152"/>
                <a:gd name="connsiteX35" fmla="*/ 707202 w 3191647"/>
                <a:gd name="connsiteY35" fmla="*/ 124316 h 2866152"/>
                <a:gd name="connsiteX36" fmla="*/ 717478 w 3191647"/>
                <a:gd name="connsiteY36" fmla="*/ 110046 h 2866152"/>
                <a:gd name="connsiteX37" fmla="*/ 723796 w 3191647"/>
                <a:gd name="connsiteY37" fmla="*/ 104204 h 2866152"/>
                <a:gd name="connsiteX38" fmla="*/ 737255 w 3191647"/>
                <a:gd name="connsiteY38" fmla="*/ 87892 h 2866152"/>
                <a:gd name="connsiteX39" fmla="*/ 949445 w 3191647"/>
                <a:gd name="connsiteY39" fmla="*/ 0 h 28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91647" h="2866152">
                  <a:moveTo>
                    <a:pt x="949445" y="0"/>
                  </a:moveTo>
                  <a:lnTo>
                    <a:pt x="2234352" y="0"/>
                  </a:lnTo>
                  <a:cubicBezTo>
                    <a:pt x="2296501" y="0"/>
                    <a:pt x="2354237" y="18893"/>
                    <a:pt x="2402131" y="51249"/>
                  </a:cubicBezTo>
                  <a:lnTo>
                    <a:pt x="2409685" y="57482"/>
                  </a:lnTo>
                  <a:lnTo>
                    <a:pt x="2430115" y="70005"/>
                  </a:lnTo>
                  <a:cubicBezTo>
                    <a:pt x="2461216" y="93504"/>
                    <a:pt x="2488224" y="123489"/>
                    <a:pt x="2508940" y="159371"/>
                  </a:cubicBezTo>
                  <a:lnTo>
                    <a:pt x="3151394" y="1272133"/>
                  </a:lnTo>
                  <a:cubicBezTo>
                    <a:pt x="3192826" y="1343897"/>
                    <a:pt x="3201249" y="1425660"/>
                    <a:pt x="3181372" y="1499841"/>
                  </a:cubicBezTo>
                  <a:lnTo>
                    <a:pt x="3172981" y="1522315"/>
                  </a:lnTo>
                  <a:lnTo>
                    <a:pt x="3170003" y="1535472"/>
                  </a:lnTo>
                  <a:cubicBezTo>
                    <a:pt x="3163697" y="1554388"/>
                    <a:pt x="3155402" y="1572954"/>
                    <a:pt x="3145044" y="1590895"/>
                  </a:cubicBezTo>
                  <a:lnTo>
                    <a:pt x="2502590" y="2703657"/>
                  </a:lnTo>
                  <a:lnTo>
                    <a:pt x="2488794" y="2722817"/>
                  </a:lnTo>
                  <a:lnTo>
                    <a:pt x="2482806" y="2733849"/>
                  </a:lnTo>
                  <a:lnTo>
                    <a:pt x="2467439" y="2752474"/>
                  </a:lnTo>
                  <a:lnTo>
                    <a:pt x="2467072" y="2752984"/>
                  </a:lnTo>
                  <a:lnTo>
                    <a:pt x="2466846" y="2753192"/>
                  </a:lnTo>
                  <a:lnTo>
                    <a:pt x="2446163" y="2778260"/>
                  </a:lnTo>
                  <a:cubicBezTo>
                    <a:pt x="2391859" y="2832565"/>
                    <a:pt x="2316839" y="2866152"/>
                    <a:pt x="2233973" y="2866152"/>
                  </a:cubicBezTo>
                  <a:lnTo>
                    <a:pt x="949066" y="2866152"/>
                  </a:lnTo>
                  <a:cubicBezTo>
                    <a:pt x="845484" y="2866152"/>
                    <a:pt x="754160" y="2813671"/>
                    <a:pt x="700233" y="2733849"/>
                  </a:cubicBezTo>
                  <a:lnTo>
                    <a:pt x="689623" y="2714300"/>
                  </a:lnTo>
                  <a:lnTo>
                    <a:pt x="681960" y="2703658"/>
                  </a:lnTo>
                  <a:lnTo>
                    <a:pt x="39506" y="1590896"/>
                  </a:lnTo>
                  <a:cubicBezTo>
                    <a:pt x="18789" y="1555014"/>
                    <a:pt x="6326" y="1516632"/>
                    <a:pt x="1526" y="1477948"/>
                  </a:cubicBezTo>
                  <a:lnTo>
                    <a:pt x="720" y="1447354"/>
                  </a:lnTo>
                  <a:lnTo>
                    <a:pt x="0" y="1443059"/>
                  </a:lnTo>
                  <a:lnTo>
                    <a:pt x="303" y="1431516"/>
                  </a:lnTo>
                  <a:lnTo>
                    <a:pt x="0" y="1419970"/>
                  </a:lnTo>
                  <a:lnTo>
                    <a:pt x="720" y="1415675"/>
                  </a:lnTo>
                  <a:lnTo>
                    <a:pt x="1526" y="1385081"/>
                  </a:lnTo>
                  <a:cubicBezTo>
                    <a:pt x="6326" y="1346398"/>
                    <a:pt x="18789" y="1308016"/>
                    <a:pt x="39506" y="1272134"/>
                  </a:cubicBezTo>
                  <a:lnTo>
                    <a:pt x="681960" y="159372"/>
                  </a:lnTo>
                  <a:lnTo>
                    <a:pt x="698045" y="137034"/>
                  </a:lnTo>
                  <a:lnTo>
                    <a:pt x="700612" y="132303"/>
                  </a:lnTo>
                  <a:lnTo>
                    <a:pt x="707202" y="124316"/>
                  </a:lnTo>
                  <a:lnTo>
                    <a:pt x="717478" y="110046"/>
                  </a:lnTo>
                  <a:lnTo>
                    <a:pt x="723796" y="104204"/>
                  </a:lnTo>
                  <a:lnTo>
                    <a:pt x="737255" y="87892"/>
                  </a:lnTo>
                  <a:cubicBezTo>
                    <a:pt x="791559" y="33588"/>
                    <a:pt x="866580" y="0"/>
                    <a:pt x="949445" y="0"/>
                  </a:cubicBezTo>
                  <a:close/>
                </a:path>
              </a:pathLst>
            </a:custGeom>
            <a:solidFill>
              <a:srgbClr val="008000"/>
            </a:solidFill>
            <a:ln w="3175">
              <a:noFill/>
            </a:ln>
            <a:effectLst>
              <a:outerShdw blurRad="571500" dist="342900" dir="228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Segoe UI Light" panose="020B0502040204020203" pitchFamily="34" charset="0"/>
                <a:cs typeface="Segoe UI Light" panose="020B0502040204020203" pitchFamily="34" charset="0"/>
                <a:sym typeface="+mn-lt"/>
              </a:endParaRPr>
            </a:p>
          </p:txBody>
        </p:sp>
        <p:sp>
          <p:nvSpPr>
            <p:cNvPr id="8" name="KSO_Shape"/>
            <p:cNvSpPr/>
            <p:nvPr/>
          </p:nvSpPr>
          <p:spPr bwMode="auto">
            <a:xfrm>
              <a:off x="5143500" y="4243922"/>
              <a:ext cx="452082" cy="427971"/>
            </a:xfrm>
            <a:custGeom>
              <a:avLst/>
              <a:gdLst>
                <a:gd name="T0" fmla="*/ 576551976 w 5778"/>
                <a:gd name="T1" fmla="*/ 0 h 5471"/>
                <a:gd name="T2" fmla="*/ 587313346 w 5778"/>
                <a:gd name="T3" fmla="*/ 1630345 h 5471"/>
                <a:gd name="T4" fmla="*/ 597313772 w 5778"/>
                <a:gd name="T5" fmla="*/ 5326145 h 5471"/>
                <a:gd name="T6" fmla="*/ 606227510 w 5778"/>
                <a:gd name="T7" fmla="*/ 10761067 h 5471"/>
                <a:gd name="T8" fmla="*/ 613836301 w 5778"/>
                <a:gd name="T9" fmla="*/ 17717886 h 5471"/>
                <a:gd name="T10" fmla="*/ 620141132 w 5778"/>
                <a:gd name="T11" fmla="*/ 26087495 h 5471"/>
                <a:gd name="T12" fmla="*/ 624815273 w 5778"/>
                <a:gd name="T13" fmla="*/ 35544220 h 5471"/>
                <a:gd name="T14" fmla="*/ 627424180 w 5778"/>
                <a:gd name="T15" fmla="*/ 45979283 h 5471"/>
                <a:gd name="T16" fmla="*/ 628076324 w 5778"/>
                <a:gd name="T17" fmla="*/ 382291463 h 5471"/>
                <a:gd name="T18" fmla="*/ 627424180 w 5778"/>
                <a:gd name="T19" fmla="*/ 390552294 h 5471"/>
                <a:gd name="T20" fmla="*/ 624815273 w 5778"/>
                <a:gd name="T21" fmla="*/ 400987358 h 5471"/>
                <a:gd name="T22" fmla="*/ 620141132 w 5778"/>
                <a:gd name="T23" fmla="*/ 410444083 h 5471"/>
                <a:gd name="T24" fmla="*/ 613836301 w 5778"/>
                <a:gd name="T25" fmla="*/ 418814021 h 5471"/>
                <a:gd name="T26" fmla="*/ 606227510 w 5778"/>
                <a:gd name="T27" fmla="*/ 425770511 h 5471"/>
                <a:gd name="T28" fmla="*/ 597313772 w 5778"/>
                <a:gd name="T29" fmla="*/ 431205433 h 5471"/>
                <a:gd name="T30" fmla="*/ 587313346 w 5778"/>
                <a:gd name="T31" fmla="*/ 434901233 h 5471"/>
                <a:gd name="T32" fmla="*/ 576551976 w 5778"/>
                <a:gd name="T33" fmla="*/ 436531907 h 5471"/>
                <a:gd name="T34" fmla="*/ 51633149 w 5778"/>
                <a:gd name="T35" fmla="*/ 436531907 h 5471"/>
                <a:gd name="T36" fmla="*/ 40871778 w 5778"/>
                <a:gd name="T37" fmla="*/ 434901233 h 5471"/>
                <a:gd name="T38" fmla="*/ 30871023 w 5778"/>
                <a:gd name="T39" fmla="*/ 431205433 h 5471"/>
                <a:gd name="T40" fmla="*/ 21957614 w 5778"/>
                <a:gd name="T41" fmla="*/ 425770511 h 5471"/>
                <a:gd name="T42" fmla="*/ 14131223 w 5778"/>
                <a:gd name="T43" fmla="*/ 418814021 h 5471"/>
                <a:gd name="T44" fmla="*/ 7826391 w 5778"/>
                <a:gd name="T45" fmla="*/ 410444083 h 5471"/>
                <a:gd name="T46" fmla="*/ 3369852 w 5778"/>
                <a:gd name="T47" fmla="*/ 400987358 h 5471"/>
                <a:gd name="T48" fmla="*/ 652144 w 5778"/>
                <a:gd name="T49" fmla="*/ 390552294 h 5471"/>
                <a:gd name="T50" fmla="*/ 0 w 5778"/>
                <a:gd name="T51" fmla="*/ 54240444 h 5471"/>
                <a:gd name="T52" fmla="*/ 652144 w 5778"/>
                <a:gd name="T53" fmla="*/ 45979283 h 5471"/>
                <a:gd name="T54" fmla="*/ 3369852 w 5778"/>
                <a:gd name="T55" fmla="*/ 35544220 h 5471"/>
                <a:gd name="T56" fmla="*/ 7826391 w 5778"/>
                <a:gd name="T57" fmla="*/ 26087495 h 5471"/>
                <a:gd name="T58" fmla="*/ 14131223 w 5778"/>
                <a:gd name="T59" fmla="*/ 17717886 h 5471"/>
                <a:gd name="T60" fmla="*/ 21957614 w 5778"/>
                <a:gd name="T61" fmla="*/ 10761067 h 5471"/>
                <a:gd name="T62" fmla="*/ 30871023 w 5778"/>
                <a:gd name="T63" fmla="*/ 5326145 h 5471"/>
                <a:gd name="T64" fmla="*/ 40871778 w 5778"/>
                <a:gd name="T65" fmla="*/ 1630345 h 5471"/>
                <a:gd name="T66" fmla="*/ 51633149 w 5778"/>
                <a:gd name="T67" fmla="*/ 0 h 5471"/>
                <a:gd name="T68" fmla="*/ 154355774 w 5778"/>
                <a:gd name="T69" fmla="*/ 556643094 h 5471"/>
                <a:gd name="T70" fmla="*/ 206749868 w 5778"/>
                <a:gd name="T71" fmla="*/ 548382263 h 5471"/>
                <a:gd name="T72" fmla="*/ 259143962 w 5778"/>
                <a:gd name="T73" fmla="*/ 543273344 h 5471"/>
                <a:gd name="T74" fmla="*/ 384150602 w 5778"/>
                <a:gd name="T75" fmla="*/ 543925679 h 5471"/>
                <a:gd name="T76" fmla="*/ 434370662 w 5778"/>
                <a:gd name="T77" fmla="*/ 549034269 h 5471"/>
                <a:gd name="T78" fmla="*/ 484699193 w 5778"/>
                <a:gd name="T79" fmla="*/ 556643094 h 5471"/>
                <a:gd name="T80" fmla="*/ 154355774 w 5778"/>
                <a:gd name="T81" fmla="*/ 556643094 h 5471"/>
                <a:gd name="T82" fmla="*/ 577856264 w 5778"/>
                <a:gd name="T83" fmla="*/ 339681647 h 5471"/>
                <a:gd name="T84" fmla="*/ 524049081 w 5778"/>
                <a:gd name="T85" fmla="*/ 365117135 h 5471"/>
                <a:gd name="T86" fmla="*/ 517309707 w 5778"/>
                <a:gd name="T87" fmla="*/ 366203922 h 5471"/>
                <a:gd name="T88" fmla="*/ 509700587 w 5778"/>
                <a:gd name="T89" fmla="*/ 370334502 h 5471"/>
                <a:gd name="T90" fmla="*/ 504156700 w 5778"/>
                <a:gd name="T91" fmla="*/ 376965318 h 5471"/>
                <a:gd name="T92" fmla="*/ 501548123 w 5778"/>
                <a:gd name="T93" fmla="*/ 385334927 h 5471"/>
                <a:gd name="T94" fmla="*/ 501874195 w 5778"/>
                <a:gd name="T95" fmla="*/ 392182969 h 5471"/>
                <a:gd name="T96" fmla="*/ 505243718 w 5778"/>
                <a:gd name="T97" fmla="*/ 400226574 h 5471"/>
                <a:gd name="T98" fmla="*/ 511439748 w 5778"/>
                <a:gd name="T99" fmla="*/ 406422280 h 5471"/>
                <a:gd name="T100" fmla="*/ 519483741 w 5778"/>
                <a:gd name="T101" fmla="*/ 409792077 h 5471"/>
                <a:gd name="T102" fmla="*/ 526331916 w 5778"/>
                <a:gd name="T103" fmla="*/ 410009302 h 5471"/>
                <a:gd name="T104" fmla="*/ 534701981 w 5778"/>
                <a:gd name="T105" fmla="*/ 407509396 h 5471"/>
                <a:gd name="T106" fmla="*/ 541441355 w 5778"/>
                <a:gd name="T107" fmla="*/ 402074474 h 5471"/>
                <a:gd name="T108" fmla="*/ 545572152 w 5778"/>
                <a:gd name="T109" fmla="*/ 394465649 h 5471"/>
                <a:gd name="T110" fmla="*/ 546659169 w 5778"/>
                <a:gd name="T111" fmla="*/ 387617608 h 5471"/>
                <a:gd name="T112" fmla="*/ 544811207 w 5778"/>
                <a:gd name="T113" fmla="*/ 378921666 h 5471"/>
                <a:gd name="T114" fmla="*/ 539919465 w 5778"/>
                <a:gd name="T115" fmla="*/ 371747622 h 5471"/>
                <a:gd name="T116" fmla="*/ 532854019 w 5778"/>
                <a:gd name="T117" fmla="*/ 366965035 h 5471"/>
                <a:gd name="T118" fmla="*/ 524049081 w 5778"/>
                <a:gd name="T119" fmla="*/ 365117135 h 54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778" h="5471">
                  <a:moveTo>
                    <a:pt x="500" y="0"/>
                  </a:moveTo>
                  <a:lnTo>
                    <a:pt x="5278" y="0"/>
                  </a:lnTo>
                  <a:lnTo>
                    <a:pt x="5304" y="0"/>
                  </a:lnTo>
                  <a:lnTo>
                    <a:pt x="5328" y="2"/>
                  </a:lnTo>
                  <a:lnTo>
                    <a:pt x="5354" y="5"/>
                  </a:lnTo>
                  <a:lnTo>
                    <a:pt x="5379" y="10"/>
                  </a:lnTo>
                  <a:lnTo>
                    <a:pt x="5403" y="15"/>
                  </a:lnTo>
                  <a:lnTo>
                    <a:pt x="5427" y="22"/>
                  </a:lnTo>
                  <a:lnTo>
                    <a:pt x="5450" y="30"/>
                  </a:lnTo>
                  <a:lnTo>
                    <a:pt x="5472" y="39"/>
                  </a:lnTo>
                  <a:lnTo>
                    <a:pt x="5495" y="49"/>
                  </a:lnTo>
                  <a:lnTo>
                    <a:pt x="5516" y="60"/>
                  </a:lnTo>
                  <a:lnTo>
                    <a:pt x="5537" y="72"/>
                  </a:lnTo>
                  <a:lnTo>
                    <a:pt x="5557" y="85"/>
                  </a:lnTo>
                  <a:lnTo>
                    <a:pt x="5577" y="99"/>
                  </a:lnTo>
                  <a:lnTo>
                    <a:pt x="5596" y="113"/>
                  </a:lnTo>
                  <a:lnTo>
                    <a:pt x="5614" y="130"/>
                  </a:lnTo>
                  <a:lnTo>
                    <a:pt x="5631" y="146"/>
                  </a:lnTo>
                  <a:lnTo>
                    <a:pt x="5647" y="163"/>
                  </a:lnTo>
                  <a:lnTo>
                    <a:pt x="5663" y="181"/>
                  </a:lnTo>
                  <a:lnTo>
                    <a:pt x="5679" y="200"/>
                  </a:lnTo>
                  <a:lnTo>
                    <a:pt x="5692" y="220"/>
                  </a:lnTo>
                  <a:lnTo>
                    <a:pt x="5705" y="240"/>
                  </a:lnTo>
                  <a:lnTo>
                    <a:pt x="5718" y="261"/>
                  </a:lnTo>
                  <a:lnTo>
                    <a:pt x="5729" y="283"/>
                  </a:lnTo>
                  <a:lnTo>
                    <a:pt x="5739" y="305"/>
                  </a:lnTo>
                  <a:lnTo>
                    <a:pt x="5748" y="327"/>
                  </a:lnTo>
                  <a:lnTo>
                    <a:pt x="5755" y="351"/>
                  </a:lnTo>
                  <a:lnTo>
                    <a:pt x="5762" y="374"/>
                  </a:lnTo>
                  <a:lnTo>
                    <a:pt x="5768" y="399"/>
                  </a:lnTo>
                  <a:lnTo>
                    <a:pt x="5772" y="423"/>
                  </a:lnTo>
                  <a:lnTo>
                    <a:pt x="5775" y="448"/>
                  </a:lnTo>
                  <a:lnTo>
                    <a:pt x="5778" y="473"/>
                  </a:lnTo>
                  <a:lnTo>
                    <a:pt x="5778" y="499"/>
                  </a:lnTo>
                  <a:lnTo>
                    <a:pt x="5778" y="3517"/>
                  </a:lnTo>
                  <a:lnTo>
                    <a:pt x="5778" y="3543"/>
                  </a:lnTo>
                  <a:lnTo>
                    <a:pt x="5775" y="3568"/>
                  </a:lnTo>
                  <a:lnTo>
                    <a:pt x="5772" y="3593"/>
                  </a:lnTo>
                  <a:lnTo>
                    <a:pt x="5768" y="3617"/>
                  </a:lnTo>
                  <a:lnTo>
                    <a:pt x="5762" y="3642"/>
                  </a:lnTo>
                  <a:lnTo>
                    <a:pt x="5755" y="3665"/>
                  </a:lnTo>
                  <a:lnTo>
                    <a:pt x="5748" y="3689"/>
                  </a:lnTo>
                  <a:lnTo>
                    <a:pt x="5739" y="3711"/>
                  </a:lnTo>
                  <a:lnTo>
                    <a:pt x="5729" y="3733"/>
                  </a:lnTo>
                  <a:lnTo>
                    <a:pt x="5718" y="3754"/>
                  </a:lnTo>
                  <a:lnTo>
                    <a:pt x="5705" y="3776"/>
                  </a:lnTo>
                  <a:lnTo>
                    <a:pt x="5692" y="3796"/>
                  </a:lnTo>
                  <a:lnTo>
                    <a:pt x="5679" y="3816"/>
                  </a:lnTo>
                  <a:lnTo>
                    <a:pt x="5663" y="3835"/>
                  </a:lnTo>
                  <a:lnTo>
                    <a:pt x="5647" y="3853"/>
                  </a:lnTo>
                  <a:lnTo>
                    <a:pt x="5631" y="3870"/>
                  </a:lnTo>
                  <a:lnTo>
                    <a:pt x="5614" y="3887"/>
                  </a:lnTo>
                  <a:lnTo>
                    <a:pt x="5596" y="3903"/>
                  </a:lnTo>
                  <a:lnTo>
                    <a:pt x="5577" y="3917"/>
                  </a:lnTo>
                  <a:lnTo>
                    <a:pt x="5557" y="3932"/>
                  </a:lnTo>
                  <a:lnTo>
                    <a:pt x="5537" y="3944"/>
                  </a:lnTo>
                  <a:lnTo>
                    <a:pt x="5516" y="3956"/>
                  </a:lnTo>
                  <a:lnTo>
                    <a:pt x="5495" y="3967"/>
                  </a:lnTo>
                  <a:lnTo>
                    <a:pt x="5472" y="3977"/>
                  </a:lnTo>
                  <a:lnTo>
                    <a:pt x="5450" y="3986"/>
                  </a:lnTo>
                  <a:lnTo>
                    <a:pt x="5427" y="3994"/>
                  </a:lnTo>
                  <a:lnTo>
                    <a:pt x="5403" y="4001"/>
                  </a:lnTo>
                  <a:lnTo>
                    <a:pt x="5379" y="4006"/>
                  </a:lnTo>
                  <a:lnTo>
                    <a:pt x="5354" y="4011"/>
                  </a:lnTo>
                  <a:lnTo>
                    <a:pt x="5328" y="4014"/>
                  </a:lnTo>
                  <a:lnTo>
                    <a:pt x="5304" y="4016"/>
                  </a:lnTo>
                  <a:lnTo>
                    <a:pt x="5278" y="4016"/>
                  </a:lnTo>
                  <a:lnTo>
                    <a:pt x="500" y="4016"/>
                  </a:lnTo>
                  <a:lnTo>
                    <a:pt x="475" y="4016"/>
                  </a:lnTo>
                  <a:lnTo>
                    <a:pt x="449" y="4014"/>
                  </a:lnTo>
                  <a:lnTo>
                    <a:pt x="425" y="4011"/>
                  </a:lnTo>
                  <a:lnTo>
                    <a:pt x="400" y="4006"/>
                  </a:lnTo>
                  <a:lnTo>
                    <a:pt x="376" y="4001"/>
                  </a:lnTo>
                  <a:lnTo>
                    <a:pt x="352" y="3994"/>
                  </a:lnTo>
                  <a:lnTo>
                    <a:pt x="329" y="3986"/>
                  </a:lnTo>
                  <a:lnTo>
                    <a:pt x="305" y="3977"/>
                  </a:lnTo>
                  <a:lnTo>
                    <a:pt x="284" y="3967"/>
                  </a:lnTo>
                  <a:lnTo>
                    <a:pt x="262" y="3956"/>
                  </a:lnTo>
                  <a:lnTo>
                    <a:pt x="242" y="3944"/>
                  </a:lnTo>
                  <a:lnTo>
                    <a:pt x="221" y="3932"/>
                  </a:lnTo>
                  <a:lnTo>
                    <a:pt x="202" y="3917"/>
                  </a:lnTo>
                  <a:lnTo>
                    <a:pt x="183" y="3903"/>
                  </a:lnTo>
                  <a:lnTo>
                    <a:pt x="165" y="3887"/>
                  </a:lnTo>
                  <a:lnTo>
                    <a:pt x="147" y="3870"/>
                  </a:lnTo>
                  <a:lnTo>
                    <a:pt x="130" y="3853"/>
                  </a:lnTo>
                  <a:lnTo>
                    <a:pt x="115" y="3835"/>
                  </a:lnTo>
                  <a:lnTo>
                    <a:pt x="100" y="3816"/>
                  </a:lnTo>
                  <a:lnTo>
                    <a:pt x="86" y="3796"/>
                  </a:lnTo>
                  <a:lnTo>
                    <a:pt x="72" y="3776"/>
                  </a:lnTo>
                  <a:lnTo>
                    <a:pt x="61" y="3754"/>
                  </a:lnTo>
                  <a:lnTo>
                    <a:pt x="50" y="3733"/>
                  </a:lnTo>
                  <a:lnTo>
                    <a:pt x="40" y="3711"/>
                  </a:lnTo>
                  <a:lnTo>
                    <a:pt x="31" y="3689"/>
                  </a:lnTo>
                  <a:lnTo>
                    <a:pt x="22" y="3665"/>
                  </a:lnTo>
                  <a:lnTo>
                    <a:pt x="16" y="3642"/>
                  </a:lnTo>
                  <a:lnTo>
                    <a:pt x="10" y="3617"/>
                  </a:lnTo>
                  <a:lnTo>
                    <a:pt x="6" y="3593"/>
                  </a:lnTo>
                  <a:lnTo>
                    <a:pt x="3" y="3568"/>
                  </a:lnTo>
                  <a:lnTo>
                    <a:pt x="1" y="3543"/>
                  </a:lnTo>
                  <a:lnTo>
                    <a:pt x="0" y="3517"/>
                  </a:lnTo>
                  <a:lnTo>
                    <a:pt x="0" y="499"/>
                  </a:lnTo>
                  <a:lnTo>
                    <a:pt x="1" y="473"/>
                  </a:lnTo>
                  <a:lnTo>
                    <a:pt x="3" y="448"/>
                  </a:lnTo>
                  <a:lnTo>
                    <a:pt x="6" y="423"/>
                  </a:lnTo>
                  <a:lnTo>
                    <a:pt x="10" y="399"/>
                  </a:lnTo>
                  <a:lnTo>
                    <a:pt x="16" y="374"/>
                  </a:lnTo>
                  <a:lnTo>
                    <a:pt x="22" y="351"/>
                  </a:lnTo>
                  <a:lnTo>
                    <a:pt x="31" y="327"/>
                  </a:lnTo>
                  <a:lnTo>
                    <a:pt x="40" y="305"/>
                  </a:lnTo>
                  <a:lnTo>
                    <a:pt x="50" y="283"/>
                  </a:lnTo>
                  <a:lnTo>
                    <a:pt x="61" y="261"/>
                  </a:lnTo>
                  <a:lnTo>
                    <a:pt x="72" y="240"/>
                  </a:lnTo>
                  <a:lnTo>
                    <a:pt x="86" y="220"/>
                  </a:lnTo>
                  <a:lnTo>
                    <a:pt x="100" y="200"/>
                  </a:lnTo>
                  <a:lnTo>
                    <a:pt x="115" y="181"/>
                  </a:lnTo>
                  <a:lnTo>
                    <a:pt x="130" y="163"/>
                  </a:lnTo>
                  <a:lnTo>
                    <a:pt x="147" y="146"/>
                  </a:lnTo>
                  <a:lnTo>
                    <a:pt x="165" y="130"/>
                  </a:lnTo>
                  <a:lnTo>
                    <a:pt x="183" y="113"/>
                  </a:lnTo>
                  <a:lnTo>
                    <a:pt x="202" y="99"/>
                  </a:lnTo>
                  <a:lnTo>
                    <a:pt x="221" y="85"/>
                  </a:lnTo>
                  <a:lnTo>
                    <a:pt x="242" y="72"/>
                  </a:lnTo>
                  <a:lnTo>
                    <a:pt x="262" y="60"/>
                  </a:lnTo>
                  <a:lnTo>
                    <a:pt x="284" y="49"/>
                  </a:lnTo>
                  <a:lnTo>
                    <a:pt x="305" y="39"/>
                  </a:lnTo>
                  <a:lnTo>
                    <a:pt x="329" y="30"/>
                  </a:lnTo>
                  <a:lnTo>
                    <a:pt x="352" y="22"/>
                  </a:lnTo>
                  <a:lnTo>
                    <a:pt x="376" y="15"/>
                  </a:lnTo>
                  <a:lnTo>
                    <a:pt x="400" y="10"/>
                  </a:lnTo>
                  <a:lnTo>
                    <a:pt x="425" y="5"/>
                  </a:lnTo>
                  <a:lnTo>
                    <a:pt x="449" y="2"/>
                  </a:lnTo>
                  <a:lnTo>
                    <a:pt x="475" y="0"/>
                  </a:lnTo>
                  <a:lnTo>
                    <a:pt x="500" y="0"/>
                  </a:lnTo>
                  <a:close/>
                  <a:moveTo>
                    <a:pt x="1420" y="5121"/>
                  </a:moveTo>
                  <a:lnTo>
                    <a:pt x="1420" y="5121"/>
                  </a:lnTo>
                  <a:lnTo>
                    <a:pt x="1541" y="5100"/>
                  </a:lnTo>
                  <a:lnTo>
                    <a:pt x="1661" y="5080"/>
                  </a:lnTo>
                  <a:lnTo>
                    <a:pt x="1781" y="5061"/>
                  </a:lnTo>
                  <a:lnTo>
                    <a:pt x="1902" y="5045"/>
                  </a:lnTo>
                  <a:lnTo>
                    <a:pt x="2022" y="5031"/>
                  </a:lnTo>
                  <a:lnTo>
                    <a:pt x="2144" y="5018"/>
                  </a:lnTo>
                  <a:lnTo>
                    <a:pt x="2264" y="5007"/>
                  </a:lnTo>
                  <a:lnTo>
                    <a:pt x="2384" y="4998"/>
                  </a:lnTo>
                  <a:lnTo>
                    <a:pt x="2384" y="4304"/>
                  </a:lnTo>
                  <a:lnTo>
                    <a:pt x="3534" y="4304"/>
                  </a:lnTo>
                  <a:lnTo>
                    <a:pt x="3534" y="5004"/>
                  </a:lnTo>
                  <a:lnTo>
                    <a:pt x="3650" y="5014"/>
                  </a:lnTo>
                  <a:lnTo>
                    <a:pt x="3766" y="5025"/>
                  </a:lnTo>
                  <a:lnTo>
                    <a:pt x="3880" y="5037"/>
                  </a:lnTo>
                  <a:lnTo>
                    <a:pt x="3996" y="5051"/>
                  </a:lnTo>
                  <a:lnTo>
                    <a:pt x="4112" y="5066"/>
                  </a:lnTo>
                  <a:lnTo>
                    <a:pt x="4227" y="5083"/>
                  </a:lnTo>
                  <a:lnTo>
                    <a:pt x="4343" y="5102"/>
                  </a:lnTo>
                  <a:lnTo>
                    <a:pt x="4459" y="5121"/>
                  </a:lnTo>
                  <a:lnTo>
                    <a:pt x="4459" y="5471"/>
                  </a:lnTo>
                  <a:lnTo>
                    <a:pt x="1420" y="5471"/>
                  </a:lnTo>
                  <a:lnTo>
                    <a:pt x="1420" y="5121"/>
                  </a:lnTo>
                  <a:close/>
                  <a:moveTo>
                    <a:pt x="443" y="467"/>
                  </a:moveTo>
                  <a:lnTo>
                    <a:pt x="443" y="3125"/>
                  </a:lnTo>
                  <a:lnTo>
                    <a:pt x="5316" y="3125"/>
                  </a:lnTo>
                  <a:lnTo>
                    <a:pt x="5316" y="467"/>
                  </a:lnTo>
                  <a:lnTo>
                    <a:pt x="443" y="467"/>
                  </a:lnTo>
                  <a:close/>
                  <a:moveTo>
                    <a:pt x="4821" y="3359"/>
                  </a:moveTo>
                  <a:lnTo>
                    <a:pt x="4821" y="3359"/>
                  </a:lnTo>
                  <a:lnTo>
                    <a:pt x="4800" y="3360"/>
                  </a:lnTo>
                  <a:lnTo>
                    <a:pt x="4779" y="3363"/>
                  </a:lnTo>
                  <a:lnTo>
                    <a:pt x="4759" y="3369"/>
                  </a:lnTo>
                  <a:lnTo>
                    <a:pt x="4740" y="3376"/>
                  </a:lnTo>
                  <a:lnTo>
                    <a:pt x="4722" y="3384"/>
                  </a:lnTo>
                  <a:lnTo>
                    <a:pt x="4705" y="3394"/>
                  </a:lnTo>
                  <a:lnTo>
                    <a:pt x="4689" y="3407"/>
                  </a:lnTo>
                  <a:lnTo>
                    <a:pt x="4674" y="3420"/>
                  </a:lnTo>
                  <a:lnTo>
                    <a:pt x="4661" y="3435"/>
                  </a:lnTo>
                  <a:lnTo>
                    <a:pt x="4648" y="3450"/>
                  </a:lnTo>
                  <a:lnTo>
                    <a:pt x="4638" y="3468"/>
                  </a:lnTo>
                  <a:lnTo>
                    <a:pt x="4630" y="3486"/>
                  </a:lnTo>
                  <a:lnTo>
                    <a:pt x="4623" y="3505"/>
                  </a:lnTo>
                  <a:lnTo>
                    <a:pt x="4617" y="3525"/>
                  </a:lnTo>
                  <a:lnTo>
                    <a:pt x="4614" y="3545"/>
                  </a:lnTo>
                  <a:lnTo>
                    <a:pt x="4613" y="3566"/>
                  </a:lnTo>
                  <a:lnTo>
                    <a:pt x="4614" y="3587"/>
                  </a:lnTo>
                  <a:lnTo>
                    <a:pt x="4617" y="3608"/>
                  </a:lnTo>
                  <a:lnTo>
                    <a:pt x="4623" y="3629"/>
                  </a:lnTo>
                  <a:lnTo>
                    <a:pt x="4630" y="3647"/>
                  </a:lnTo>
                  <a:lnTo>
                    <a:pt x="4638" y="3665"/>
                  </a:lnTo>
                  <a:lnTo>
                    <a:pt x="4648" y="3682"/>
                  </a:lnTo>
                  <a:lnTo>
                    <a:pt x="4661" y="3699"/>
                  </a:lnTo>
                  <a:lnTo>
                    <a:pt x="4674" y="3713"/>
                  </a:lnTo>
                  <a:lnTo>
                    <a:pt x="4689" y="3727"/>
                  </a:lnTo>
                  <a:lnTo>
                    <a:pt x="4705" y="3739"/>
                  </a:lnTo>
                  <a:lnTo>
                    <a:pt x="4722" y="3749"/>
                  </a:lnTo>
                  <a:lnTo>
                    <a:pt x="4740" y="3758"/>
                  </a:lnTo>
                  <a:lnTo>
                    <a:pt x="4759" y="3765"/>
                  </a:lnTo>
                  <a:lnTo>
                    <a:pt x="4779" y="3770"/>
                  </a:lnTo>
                  <a:lnTo>
                    <a:pt x="4800" y="3772"/>
                  </a:lnTo>
                  <a:lnTo>
                    <a:pt x="4821" y="3773"/>
                  </a:lnTo>
                  <a:lnTo>
                    <a:pt x="4842" y="3772"/>
                  </a:lnTo>
                  <a:lnTo>
                    <a:pt x="4863" y="3770"/>
                  </a:lnTo>
                  <a:lnTo>
                    <a:pt x="4883" y="3765"/>
                  </a:lnTo>
                  <a:lnTo>
                    <a:pt x="4902" y="3758"/>
                  </a:lnTo>
                  <a:lnTo>
                    <a:pt x="4919" y="3749"/>
                  </a:lnTo>
                  <a:lnTo>
                    <a:pt x="4937" y="3739"/>
                  </a:lnTo>
                  <a:lnTo>
                    <a:pt x="4953" y="3727"/>
                  </a:lnTo>
                  <a:lnTo>
                    <a:pt x="4967" y="3713"/>
                  </a:lnTo>
                  <a:lnTo>
                    <a:pt x="4981" y="3699"/>
                  </a:lnTo>
                  <a:lnTo>
                    <a:pt x="4993" y="3682"/>
                  </a:lnTo>
                  <a:lnTo>
                    <a:pt x="5003" y="3665"/>
                  </a:lnTo>
                  <a:lnTo>
                    <a:pt x="5012" y="3647"/>
                  </a:lnTo>
                  <a:lnTo>
                    <a:pt x="5019" y="3629"/>
                  </a:lnTo>
                  <a:lnTo>
                    <a:pt x="5024" y="3608"/>
                  </a:lnTo>
                  <a:lnTo>
                    <a:pt x="5027" y="3587"/>
                  </a:lnTo>
                  <a:lnTo>
                    <a:pt x="5029" y="3566"/>
                  </a:lnTo>
                  <a:lnTo>
                    <a:pt x="5027" y="3545"/>
                  </a:lnTo>
                  <a:lnTo>
                    <a:pt x="5024" y="3525"/>
                  </a:lnTo>
                  <a:lnTo>
                    <a:pt x="5019" y="3505"/>
                  </a:lnTo>
                  <a:lnTo>
                    <a:pt x="5012" y="3486"/>
                  </a:lnTo>
                  <a:lnTo>
                    <a:pt x="5003" y="3468"/>
                  </a:lnTo>
                  <a:lnTo>
                    <a:pt x="4993" y="3450"/>
                  </a:lnTo>
                  <a:lnTo>
                    <a:pt x="4981" y="3435"/>
                  </a:lnTo>
                  <a:lnTo>
                    <a:pt x="4967" y="3420"/>
                  </a:lnTo>
                  <a:lnTo>
                    <a:pt x="4953" y="3407"/>
                  </a:lnTo>
                  <a:lnTo>
                    <a:pt x="4937" y="3394"/>
                  </a:lnTo>
                  <a:lnTo>
                    <a:pt x="4919" y="3384"/>
                  </a:lnTo>
                  <a:lnTo>
                    <a:pt x="4902" y="3376"/>
                  </a:lnTo>
                  <a:lnTo>
                    <a:pt x="4883" y="3369"/>
                  </a:lnTo>
                  <a:lnTo>
                    <a:pt x="4863" y="3363"/>
                  </a:lnTo>
                  <a:lnTo>
                    <a:pt x="4842" y="3360"/>
                  </a:lnTo>
                  <a:lnTo>
                    <a:pt x="4821" y="33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bIns="612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9" name="任意多边形 8"/>
          <p:cNvSpPr/>
          <p:nvPr/>
        </p:nvSpPr>
        <p:spPr>
          <a:xfrm>
            <a:off x="4265150" y="1531764"/>
            <a:ext cx="2383348" cy="2140286"/>
          </a:xfrm>
          <a:custGeom>
            <a:avLst/>
            <a:gdLst>
              <a:gd name="connsiteX0" fmla="*/ 949445 w 3191647"/>
              <a:gd name="connsiteY0" fmla="*/ 0 h 2866152"/>
              <a:gd name="connsiteX1" fmla="*/ 2234352 w 3191647"/>
              <a:gd name="connsiteY1" fmla="*/ 0 h 2866152"/>
              <a:gd name="connsiteX2" fmla="*/ 2402131 w 3191647"/>
              <a:gd name="connsiteY2" fmla="*/ 51249 h 2866152"/>
              <a:gd name="connsiteX3" fmla="*/ 2409685 w 3191647"/>
              <a:gd name="connsiteY3" fmla="*/ 57482 h 2866152"/>
              <a:gd name="connsiteX4" fmla="*/ 2430115 w 3191647"/>
              <a:gd name="connsiteY4" fmla="*/ 70005 h 2866152"/>
              <a:gd name="connsiteX5" fmla="*/ 2508940 w 3191647"/>
              <a:gd name="connsiteY5" fmla="*/ 159371 h 2866152"/>
              <a:gd name="connsiteX6" fmla="*/ 3151394 w 3191647"/>
              <a:gd name="connsiteY6" fmla="*/ 1272133 h 2866152"/>
              <a:gd name="connsiteX7" fmla="*/ 3181372 w 3191647"/>
              <a:gd name="connsiteY7" fmla="*/ 1499841 h 2866152"/>
              <a:gd name="connsiteX8" fmla="*/ 3172981 w 3191647"/>
              <a:gd name="connsiteY8" fmla="*/ 1522315 h 2866152"/>
              <a:gd name="connsiteX9" fmla="*/ 3170003 w 3191647"/>
              <a:gd name="connsiteY9" fmla="*/ 1535472 h 2866152"/>
              <a:gd name="connsiteX10" fmla="*/ 3145044 w 3191647"/>
              <a:gd name="connsiteY10" fmla="*/ 1590895 h 2866152"/>
              <a:gd name="connsiteX11" fmla="*/ 2502590 w 3191647"/>
              <a:gd name="connsiteY11" fmla="*/ 2703657 h 2866152"/>
              <a:gd name="connsiteX12" fmla="*/ 2488794 w 3191647"/>
              <a:gd name="connsiteY12" fmla="*/ 2722817 h 2866152"/>
              <a:gd name="connsiteX13" fmla="*/ 2482806 w 3191647"/>
              <a:gd name="connsiteY13" fmla="*/ 2733849 h 2866152"/>
              <a:gd name="connsiteX14" fmla="*/ 2467439 w 3191647"/>
              <a:gd name="connsiteY14" fmla="*/ 2752474 h 2866152"/>
              <a:gd name="connsiteX15" fmla="*/ 2467072 w 3191647"/>
              <a:gd name="connsiteY15" fmla="*/ 2752984 h 2866152"/>
              <a:gd name="connsiteX16" fmla="*/ 2466846 w 3191647"/>
              <a:gd name="connsiteY16" fmla="*/ 2753192 h 2866152"/>
              <a:gd name="connsiteX17" fmla="*/ 2446163 w 3191647"/>
              <a:gd name="connsiteY17" fmla="*/ 2778260 h 2866152"/>
              <a:gd name="connsiteX18" fmla="*/ 2233973 w 3191647"/>
              <a:gd name="connsiteY18" fmla="*/ 2866152 h 2866152"/>
              <a:gd name="connsiteX19" fmla="*/ 949066 w 3191647"/>
              <a:gd name="connsiteY19" fmla="*/ 2866152 h 2866152"/>
              <a:gd name="connsiteX20" fmla="*/ 700233 w 3191647"/>
              <a:gd name="connsiteY20" fmla="*/ 2733849 h 2866152"/>
              <a:gd name="connsiteX21" fmla="*/ 689623 w 3191647"/>
              <a:gd name="connsiteY21" fmla="*/ 2714300 h 2866152"/>
              <a:gd name="connsiteX22" fmla="*/ 681960 w 3191647"/>
              <a:gd name="connsiteY22" fmla="*/ 2703658 h 2866152"/>
              <a:gd name="connsiteX23" fmla="*/ 39506 w 3191647"/>
              <a:gd name="connsiteY23" fmla="*/ 1590896 h 2866152"/>
              <a:gd name="connsiteX24" fmla="*/ 1526 w 3191647"/>
              <a:gd name="connsiteY24" fmla="*/ 1477948 h 2866152"/>
              <a:gd name="connsiteX25" fmla="*/ 720 w 3191647"/>
              <a:gd name="connsiteY25" fmla="*/ 1447354 h 2866152"/>
              <a:gd name="connsiteX26" fmla="*/ 0 w 3191647"/>
              <a:gd name="connsiteY26" fmla="*/ 1443059 h 2866152"/>
              <a:gd name="connsiteX27" fmla="*/ 303 w 3191647"/>
              <a:gd name="connsiteY27" fmla="*/ 1431516 h 2866152"/>
              <a:gd name="connsiteX28" fmla="*/ 0 w 3191647"/>
              <a:gd name="connsiteY28" fmla="*/ 1419970 h 2866152"/>
              <a:gd name="connsiteX29" fmla="*/ 720 w 3191647"/>
              <a:gd name="connsiteY29" fmla="*/ 1415675 h 2866152"/>
              <a:gd name="connsiteX30" fmla="*/ 1526 w 3191647"/>
              <a:gd name="connsiteY30" fmla="*/ 1385081 h 2866152"/>
              <a:gd name="connsiteX31" fmla="*/ 39506 w 3191647"/>
              <a:gd name="connsiteY31" fmla="*/ 1272134 h 2866152"/>
              <a:gd name="connsiteX32" fmla="*/ 681960 w 3191647"/>
              <a:gd name="connsiteY32" fmla="*/ 159372 h 2866152"/>
              <a:gd name="connsiteX33" fmla="*/ 698045 w 3191647"/>
              <a:gd name="connsiteY33" fmla="*/ 137034 h 2866152"/>
              <a:gd name="connsiteX34" fmla="*/ 700612 w 3191647"/>
              <a:gd name="connsiteY34" fmla="*/ 132303 h 2866152"/>
              <a:gd name="connsiteX35" fmla="*/ 707202 w 3191647"/>
              <a:gd name="connsiteY35" fmla="*/ 124316 h 2866152"/>
              <a:gd name="connsiteX36" fmla="*/ 717478 w 3191647"/>
              <a:gd name="connsiteY36" fmla="*/ 110046 h 2866152"/>
              <a:gd name="connsiteX37" fmla="*/ 723796 w 3191647"/>
              <a:gd name="connsiteY37" fmla="*/ 104204 h 2866152"/>
              <a:gd name="connsiteX38" fmla="*/ 737255 w 3191647"/>
              <a:gd name="connsiteY38" fmla="*/ 87892 h 2866152"/>
              <a:gd name="connsiteX39" fmla="*/ 949445 w 3191647"/>
              <a:gd name="connsiteY39" fmla="*/ 0 h 286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91647" h="2866152">
                <a:moveTo>
                  <a:pt x="949445" y="0"/>
                </a:moveTo>
                <a:lnTo>
                  <a:pt x="2234352" y="0"/>
                </a:lnTo>
                <a:cubicBezTo>
                  <a:pt x="2296501" y="0"/>
                  <a:pt x="2354237" y="18893"/>
                  <a:pt x="2402131" y="51249"/>
                </a:cubicBezTo>
                <a:lnTo>
                  <a:pt x="2409685" y="57482"/>
                </a:lnTo>
                <a:lnTo>
                  <a:pt x="2430115" y="70005"/>
                </a:lnTo>
                <a:cubicBezTo>
                  <a:pt x="2461216" y="93504"/>
                  <a:pt x="2488224" y="123489"/>
                  <a:pt x="2508940" y="159371"/>
                </a:cubicBezTo>
                <a:lnTo>
                  <a:pt x="3151394" y="1272133"/>
                </a:lnTo>
                <a:cubicBezTo>
                  <a:pt x="3192826" y="1343897"/>
                  <a:pt x="3201249" y="1425660"/>
                  <a:pt x="3181372" y="1499841"/>
                </a:cubicBezTo>
                <a:lnTo>
                  <a:pt x="3172981" y="1522315"/>
                </a:lnTo>
                <a:lnTo>
                  <a:pt x="3170003" y="1535472"/>
                </a:lnTo>
                <a:cubicBezTo>
                  <a:pt x="3163697" y="1554388"/>
                  <a:pt x="3155402" y="1572954"/>
                  <a:pt x="3145044" y="1590895"/>
                </a:cubicBezTo>
                <a:lnTo>
                  <a:pt x="2502590" y="2703657"/>
                </a:lnTo>
                <a:lnTo>
                  <a:pt x="2488794" y="2722817"/>
                </a:lnTo>
                <a:lnTo>
                  <a:pt x="2482806" y="2733849"/>
                </a:lnTo>
                <a:lnTo>
                  <a:pt x="2467439" y="2752474"/>
                </a:lnTo>
                <a:lnTo>
                  <a:pt x="2467072" y="2752984"/>
                </a:lnTo>
                <a:lnTo>
                  <a:pt x="2466846" y="2753192"/>
                </a:lnTo>
                <a:lnTo>
                  <a:pt x="2446163" y="2778260"/>
                </a:lnTo>
                <a:cubicBezTo>
                  <a:pt x="2391859" y="2832565"/>
                  <a:pt x="2316839" y="2866152"/>
                  <a:pt x="2233973" y="2866152"/>
                </a:cubicBezTo>
                <a:lnTo>
                  <a:pt x="949066" y="2866152"/>
                </a:lnTo>
                <a:cubicBezTo>
                  <a:pt x="845484" y="2866152"/>
                  <a:pt x="754160" y="2813671"/>
                  <a:pt x="700233" y="2733849"/>
                </a:cubicBezTo>
                <a:lnTo>
                  <a:pt x="689623" y="2714300"/>
                </a:lnTo>
                <a:lnTo>
                  <a:pt x="681960" y="2703658"/>
                </a:lnTo>
                <a:lnTo>
                  <a:pt x="39506" y="1590896"/>
                </a:lnTo>
                <a:cubicBezTo>
                  <a:pt x="18789" y="1555014"/>
                  <a:pt x="6326" y="1516632"/>
                  <a:pt x="1526" y="1477948"/>
                </a:cubicBezTo>
                <a:lnTo>
                  <a:pt x="720" y="1447354"/>
                </a:lnTo>
                <a:lnTo>
                  <a:pt x="0" y="1443059"/>
                </a:lnTo>
                <a:lnTo>
                  <a:pt x="303" y="1431516"/>
                </a:lnTo>
                <a:lnTo>
                  <a:pt x="0" y="1419970"/>
                </a:lnTo>
                <a:lnTo>
                  <a:pt x="720" y="1415675"/>
                </a:lnTo>
                <a:lnTo>
                  <a:pt x="1526" y="1385081"/>
                </a:lnTo>
                <a:cubicBezTo>
                  <a:pt x="6326" y="1346398"/>
                  <a:pt x="18789" y="1308016"/>
                  <a:pt x="39506" y="1272134"/>
                </a:cubicBezTo>
                <a:lnTo>
                  <a:pt x="681960" y="159372"/>
                </a:lnTo>
                <a:lnTo>
                  <a:pt x="698045" y="137034"/>
                </a:lnTo>
                <a:lnTo>
                  <a:pt x="700612" y="132303"/>
                </a:lnTo>
                <a:lnTo>
                  <a:pt x="707202" y="124316"/>
                </a:lnTo>
                <a:lnTo>
                  <a:pt x="717478" y="110046"/>
                </a:lnTo>
                <a:lnTo>
                  <a:pt x="723796" y="104204"/>
                </a:lnTo>
                <a:lnTo>
                  <a:pt x="737255" y="87892"/>
                </a:lnTo>
                <a:cubicBezTo>
                  <a:pt x="791559" y="33588"/>
                  <a:pt x="866580" y="0"/>
                  <a:pt x="949445" y="0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7" name="图片 16" descr="IMG_6589.PNG"/>
          <p:cNvPicPr>
            <a:picLocks noChangeAspect="1"/>
          </p:cNvPicPr>
          <p:nvPr/>
        </p:nvPicPr>
        <p:blipFill>
          <a:blip r:embed="rId5" cstate="print"/>
          <a:srcRect t="9195" r="6951" b="58391"/>
          <a:stretch>
            <a:fillRect/>
          </a:stretch>
        </p:blipFill>
        <p:spPr>
          <a:xfrm>
            <a:off x="966789" y="3815255"/>
            <a:ext cx="3011150" cy="1864800"/>
          </a:xfrm>
          <a:prstGeom prst="rect">
            <a:avLst/>
          </a:prstGeom>
        </p:spPr>
      </p:pic>
      <p:pic>
        <p:nvPicPr>
          <p:cNvPr id="19" name="图片 18" descr="IMG_6596.PNG"/>
          <p:cNvPicPr>
            <a:picLocks noChangeAspect="1"/>
          </p:cNvPicPr>
          <p:nvPr/>
        </p:nvPicPr>
        <p:blipFill>
          <a:blip r:embed="rId6" cstate="print"/>
          <a:srcRect t="17931" r="-676" b="13793"/>
          <a:stretch>
            <a:fillRect/>
          </a:stretch>
        </p:blipFill>
        <p:spPr>
          <a:xfrm>
            <a:off x="7412338" y="1229711"/>
            <a:ext cx="3883736" cy="468235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39613" y="268013"/>
            <a:ext cx="839204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如何注册中国农业信息网一站通账号</a:t>
            </a:r>
          </a:p>
          <a:p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6467788" y="2006127"/>
            <a:ext cx="3183557" cy="447032"/>
          </a:xfrm>
          <a:prstGeom prst="roundRect">
            <a:avLst>
              <a:gd name="adj" fmla="val 47188"/>
            </a:avLst>
          </a:prstGeom>
          <a:solidFill>
            <a:srgbClr val="008000">
              <a:alpha val="26000"/>
            </a:srgbClr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pc="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获取网上农业信息</a:t>
            </a:r>
            <a:endParaRPr lang="zh-CN" altLang="en-US" b="1" spc="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388961" y="3247695"/>
            <a:ext cx="3023054" cy="441434"/>
          </a:xfrm>
          <a:prstGeom prst="roundRect">
            <a:avLst>
              <a:gd name="adj" fmla="val 47188"/>
            </a:avLst>
          </a:prstGeom>
          <a:solidFill>
            <a:srgbClr val="008000">
              <a:alpha val="32000"/>
            </a:srgbClr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营销与电子交易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215540" y="3845442"/>
            <a:ext cx="3183557" cy="447032"/>
          </a:xfrm>
          <a:prstGeom prst="roundRect">
            <a:avLst>
              <a:gd name="adj" fmla="val 47188"/>
            </a:avLst>
          </a:prstGeom>
          <a:solidFill>
            <a:srgbClr val="008000">
              <a:alpha val="27000"/>
            </a:srgbClr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电子商务的发展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420489" y="4472016"/>
            <a:ext cx="3183557" cy="447032"/>
          </a:xfrm>
          <a:prstGeom prst="roundRect">
            <a:avLst>
              <a:gd name="adj" fmla="val 47188"/>
            </a:avLst>
          </a:prstGeom>
          <a:solidFill>
            <a:srgbClr val="008000">
              <a:alpha val="27000"/>
            </a:srgbClr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电子商务与自身关系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262835" y="2593862"/>
            <a:ext cx="3133413" cy="464648"/>
          </a:xfrm>
          <a:prstGeom prst="roundRect">
            <a:avLst>
              <a:gd name="adj" fmla="val 47188"/>
            </a:avLst>
          </a:prstGeom>
          <a:solidFill>
            <a:srgbClr val="008000">
              <a:alpha val="24000"/>
            </a:srgbClr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农产品网上交易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509443" y="1990361"/>
            <a:ext cx="1263772" cy="447032"/>
          </a:xfrm>
          <a:prstGeom prst="roundRect">
            <a:avLst>
              <a:gd name="adj" fmla="val 47188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01</a:t>
            </a:r>
            <a:endParaRPr lang="zh-CN" altLang="en-US" sz="2400" b="1" dirty="0">
              <a:solidFill>
                <a:schemeClr val="tx1"/>
              </a:solidFill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407572" y="3802192"/>
            <a:ext cx="1271050" cy="486028"/>
          </a:xfrm>
          <a:prstGeom prst="roundRect">
            <a:avLst>
              <a:gd name="adj" fmla="val 47188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04</a:t>
            </a:r>
            <a:endParaRPr lang="zh-CN" altLang="en-US" sz="2400" b="1" dirty="0">
              <a:solidFill>
                <a:schemeClr val="tx1"/>
              </a:solidFill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367554" y="3199056"/>
            <a:ext cx="1263772" cy="447032"/>
          </a:xfrm>
          <a:prstGeom prst="roundRect">
            <a:avLst>
              <a:gd name="adj" fmla="val 47188"/>
            </a:avLst>
          </a:prstGeom>
          <a:solidFill>
            <a:schemeClr val="bg1">
              <a:alpha val="30000"/>
            </a:schemeClr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03</a:t>
            </a:r>
            <a:endParaRPr lang="zh-CN" altLang="en-US" sz="2400" b="1" dirty="0">
              <a:solidFill>
                <a:schemeClr val="tx1"/>
              </a:solidFill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351788" y="4472016"/>
            <a:ext cx="1263772" cy="447032"/>
          </a:xfrm>
          <a:prstGeom prst="roundRect">
            <a:avLst>
              <a:gd name="adj" fmla="val 47188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05</a:t>
            </a:r>
            <a:endParaRPr lang="zh-CN" altLang="en-US" sz="2400" b="1" dirty="0">
              <a:solidFill>
                <a:schemeClr val="tx1"/>
              </a:solidFill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5399084" y="2593863"/>
            <a:ext cx="1263772" cy="447032"/>
          </a:xfrm>
          <a:prstGeom prst="roundRect">
            <a:avLst>
              <a:gd name="adj" fmla="val 47188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02</a:t>
            </a:r>
            <a:endParaRPr lang="zh-CN" altLang="en-US" sz="2400" b="1" dirty="0">
              <a:solidFill>
                <a:schemeClr val="tx1"/>
              </a:solidFill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070813" y="718686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.</a:t>
            </a:r>
            <a:endParaRPr lang="zh-CN" altLang="en-US" dirty="0"/>
          </a:p>
        </p:txBody>
      </p:sp>
      <p:grpSp>
        <p:nvGrpSpPr>
          <p:cNvPr id="25" name="组合 24"/>
          <p:cNvGrpSpPr/>
          <p:nvPr/>
        </p:nvGrpSpPr>
        <p:grpSpPr>
          <a:xfrm>
            <a:off x="1652337" y="2381830"/>
            <a:ext cx="2818400" cy="1785104"/>
            <a:chOff x="1636294" y="1315452"/>
            <a:chExt cx="2818400" cy="1785104"/>
          </a:xfrm>
        </p:grpSpPr>
        <p:sp>
          <p:nvSpPr>
            <p:cNvPr id="23" name="文本框 22"/>
            <p:cNvSpPr txBox="1"/>
            <p:nvPr/>
          </p:nvSpPr>
          <p:spPr>
            <a:xfrm>
              <a:off x="3064043" y="1664005"/>
              <a:ext cx="1210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dirty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636294" y="1315452"/>
              <a:ext cx="2818400" cy="1785104"/>
            </a:xfrm>
            <a:prstGeom prst="rect">
              <a:avLst/>
            </a:prstGeom>
            <a:solidFill>
              <a:srgbClr val="008000">
                <a:alpha val="26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1000" b="1" dirty="0" smtClean="0">
                  <a:solidFill>
                    <a:srgbClr val="008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</a:t>
              </a:r>
              <a:r>
                <a:rPr lang="en-US" altLang="zh-CN" sz="4000" b="1" dirty="0" smtClean="0">
                  <a:solidFill>
                    <a:srgbClr val="008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ont</a:t>
              </a:r>
              <a:r>
                <a:rPr lang="en-US" altLang="zh-CN" sz="4000" b="1" dirty="0" smtClean="0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Light" panose="020B0502040204020203" pitchFamily="34" charset="0"/>
                </a:rPr>
                <a:t>ent</a:t>
              </a:r>
              <a:r>
                <a:rPr lang="en-US" altLang="zh-CN" sz="4000" b="1" dirty="0" smtClean="0">
                  <a:solidFill>
                    <a:srgbClr val="008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</a:t>
              </a:r>
              <a:endParaRPr lang="zh-CN" altLang="en-US" sz="4000" b="1" dirty="0">
                <a:solidFill>
                  <a:srgbClr val="008000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8" name="等腰三角形 27"/>
          <p:cNvSpPr/>
          <p:nvPr/>
        </p:nvSpPr>
        <p:spPr>
          <a:xfrm rot="5400000">
            <a:off x="-1072816" y="3045994"/>
            <a:ext cx="2899610" cy="753980"/>
          </a:xfrm>
          <a:prstGeom prst="triangle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等腰三角形 28"/>
          <p:cNvSpPr/>
          <p:nvPr/>
        </p:nvSpPr>
        <p:spPr>
          <a:xfrm rot="16200000">
            <a:off x="10341145" y="3037975"/>
            <a:ext cx="2931693" cy="770019"/>
          </a:xfrm>
          <a:prstGeom prst="triangle">
            <a:avLst/>
          </a:prstGeom>
          <a:solidFill>
            <a:srgbClr val="008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3"/>
          <p:cNvSpPr/>
          <p:nvPr/>
        </p:nvSpPr>
        <p:spPr>
          <a:xfrm>
            <a:off x="0" y="0"/>
            <a:ext cx="5261811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-1" fmla="*/ 0 w 6096000"/>
              <a:gd name="connsiteY0-2" fmla="*/ 0 h 6858000"/>
              <a:gd name="connsiteX1-3" fmla="*/ 2470484 w 6096000"/>
              <a:gd name="connsiteY1-4" fmla="*/ 16042 h 6858000"/>
              <a:gd name="connsiteX2-5" fmla="*/ 6096000 w 6096000"/>
              <a:gd name="connsiteY2-6" fmla="*/ 6858000 h 6858000"/>
              <a:gd name="connsiteX3-7" fmla="*/ 0 w 6096000"/>
              <a:gd name="connsiteY3-8" fmla="*/ 6858000 h 6858000"/>
              <a:gd name="connsiteX4-9" fmla="*/ 0 w 6096000"/>
              <a:gd name="connsiteY4-10" fmla="*/ 0 h 6858000"/>
              <a:gd name="connsiteX0-11" fmla="*/ 0 w 6096000"/>
              <a:gd name="connsiteY0-12" fmla="*/ 0 h 6858000"/>
              <a:gd name="connsiteX1-13" fmla="*/ 2396143 w 6096000"/>
              <a:gd name="connsiteY1-14" fmla="*/ 0 h 6858000"/>
              <a:gd name="connsiteX2-15" fmla="*/ 6096000 w 6096000"/>
              <a:gd name="connsiteY2-16" fmla="*/ 6858000 h 6858000"/>
              <a:gd name="connsiteX3-17" fmla="*/ 0 w 6096000"/>
              <a:gd name="connsiteY3-18" fmla="*/ 6858000 h 6858000"/>
              <a:gd name="connsiteX4-19" fmla="*/ 0 w 6096000"/>
              <a:gd name="connsiteY4-2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2396143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8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2724150"/>
            <a:ext cx="12192000" cy="1390650"/>
          </a:xfrm>
          <a:prstGeom prst="rect">
            <a:avLst/>
          </a:prstGeom>
          <a:solidFill>
            <a:srgbClr val="0080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六边形 11"/>
          <p:cNvSpPr/>
          <p:nvPr/>
        </p:nvSpPr>
        <p:spPr>
          <a:xfrm rot="16200000">
            <a:off x="1981200" y="1809000"/>
            <a:ext cx="3240000" cy="3240000"/>
          </a:xfrm>
          <a:prstGeom prst="ellipse">
            <a:avLst/>
          </a:prstGeom>
          <a:solidFill>
            <a:srgbClr val="008000">
              <a:alpha val="65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49582" y="2958402"/>
            <a:ext cx="5329140" cy="96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营销与电子交易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633112" y="4323130"/>
            <a:ext cx="237565" cy="345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400" dirty="0" smtClean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2186885" y="2697956"/>
            <a:ext cx="2839472" cy="1462087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>
              <a:defRPr/>
            </a:pPr>
            <a:r>
              <a:rPr lang="zh-CN" altLang="en-US" sz="8000" spc="-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三</a:t>
            </a:r>
            <a:endParaRPr lang="zh-CN" altLang="en-US" sz="8000" spc="-5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27032"/>
            <a:ext cx="6096000" cy="11309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9" grpId="0"/>
      <p:bldP spid="20" grpId="0"/>
      <p:bldP spid="21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621077" y="337622"/>
            <a:ext cx="2949846" cy="813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01 </a:t>
            </a:r>
            <a:r>
              <a:rPr lang="zh-CN" altLang="en-US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传统营销</a:t>
            </a: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4015600" y="2727437"/>
            <a:ext cx="67668" cy="6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任意多边形 8"/>
          <p:cNvSpPr/>
          <p:nvPr/>
        </p:nvSpPr>
        <p:spPr>
          <a:xfrm>
            <a:off x="3946391" y="982556"/>
            <a:ext cx="668619" cy="598522"/>
          </a:xfrm>
          <a:custGeom>
            <a:avLst/>
            <a:gdLst>
              <a:gd name="connsiteX0" fmla="*/ 949445 w 3191647"/>
              <a:gd name="connsiteY0" fmla="*/ 0 h 2866152"/>
              <a:gd name="connsiteX1" fmla="*/ 2234352 w 3191647"/>
              <a:gd name="connsiteY1" fmla="*/ 0 h 2866152"/>
              <a:gd name="connsiteX2" fmla="*/ 2402131 w 3191647"/>
              <a:gd name="connsiteY2" fmla="*/ 51249 h 2866152"/>
              <a:gd name="connsiteX3" fmla="*/ 2409685 w 3191647"/>
              <a:gd name="connsiteY3" fmla="*/ 57482 h 2866152"/>
              <a:gd name="connsiteX4" fmla="*/ 2430115 w 3191647"/>
              <a:gd name="connsiteY4" fmla="*/ 70005 h 2866152"/>
              <a:gd name="connsiteX5" fmla="*/ 2508940 w 3191647"/>
              <a:gd name="connsiteY5" fmla="*/ 159371 h 2866152"/>
              <a:gd name="connsiteX6" fmla="*/ 3151394 w 3191647"/>
              <a:gd name="connsiteY6" fmla="*/ 1272133 h 2866152"/>
              <a:gd name="connsiteX7" fmla="*/ 3181372 w 3191647"/>
              <a:gd name="connsiteY7" fmla="*/ 1499841 h 2866152"/>
              <a:gd name="connsiteX8" fmla="*/ 3172981 w 3191647"/>
              <a:gd name="connsiteY8" fmla="*/ 1522315 h 2866152"/>
              <a:gd name="connsiteX9" fmla="*/ 3170003 w 3191647"/>
              <a:gd name="connsiteY9" fmla="*/ 1535472 h 2866152"/>
              <a:gd name="connsiteX10" fmla="*/ 3145044 w 3191647"/>
              <a:gd name="connsiteY10" fmla="*/ 1590895 h 2866152"/>
              <a:gd name="connsiteX11" fmla="*/ 2502590 w 3191647"/>
              <a:gd name="connsiteY11" fmla="*/ 2703657 h 2866152"/>
              <a:gd name="connsiteX12" fmla="*/ 2488794 w 3191647"/>
              <a:gd name="connsiteY12" fmla="*/ 2722817 h 2866152"/>
              <a:gd name="connsiteX13" fmla="*/ 2482806 w 3191647"/>
              <a:gd name="connsiteY13" fmla="*/ 2733849 h 2866152"/>
              <a:gd name="connsiteX14" fmla="*/ 2467439 w 3191647"/>
              <a:gd name="connsiteY14" fmla="*/ 2752474 h 2866152"/>
              <a:gd name="connsiteX15" fmla="*/ 2467072 w 3191647"/>
              <a:gd name="connsiteY15" fmla="*/ 2752984 h 2866152"/>
              <a:gd name="connsiteX16" fmla="*/ 2466846 w 3191647"/>
              <a:gd name="connsiteY16" fmla="*/ 2753192 h 2866152"/>
              <a:gd name="connsiteX17" fmla="*/ 2446163 w 3191647"/>
              <a:gd name="connsiteY17" fmla="*/ 2778260 h 2866152"/>
              <a:gd name="connsiteX18" fmla="*/ 2233973 w 3191647"/>
              <a:gd name="connsiteY18" fmla="*/ 2866152 h 2866152"/>
              <a:gd name="connsiteX19" fmla="*/ 949066 w 3191647"/>
              <a:gd name="connsiteY19" fmla="*/ 2866152 h 2866152"/>
              <a:gd name="connsiteX20" fmla="*/ 700233 w 3191647"/>
              <a:gd name="connsiteY20" fmla="*/ 2733849 h 2866152"/>
              <a:gd name="connsiteX21" fmla="*/ 689623 w 3191647"/>
              <a:gd name="connsiteY21" fmla="*/ 2714300 h 2866152"/>
              <a:gd name="connsiteX22" fmla="*/ 681960 w 3191647"/>
              <a:gd name="connsiteY22" fmla="*/ 2703658 h 2866152"/>
              <a:gd name="connsiteX23" fmla="*/ 39506 w 3191647"/>
              <a:gd name="connsiteY23" fmla="*/ 1590896 h 2866152"/>
              <a:gd name="connsiteX24" fmla="*/ 1526 w 3191647"/>
              <a:gd name="connsiteY24" fmla="*/ 1477948 h 2866152"/>
              <a:gd name="connsiteX25" fmla="*/ 720 w 3191647"/>
              <a:gd name="connsiteY25" fmla="*/ 1447354 h 2866152"/>
              <a:gd name="connsiteX26" fmla="*/ 0 w 3191647"/>
              <a:gd name="connsiteY26" fmla="*/ 1443059 h 2866152"/>
              <a:gd name="connsiteX27" fmla="*/ 303 w 3191647"/>
              <a:gd name="connsiteY27" fmla="*/ 1431516 h 2866152"/>
              <a:gd name="connsiteX28" fmla="*/ 0 w 3191647"/>
              <a:gd name="connsiteY28" fmla="*/ 1419970 h 2866152"/>
              <a:gd name="connsiteX29" fmla="*/ 720 w 3191647"/>
              <a:gd name="connsiteY29" fmla="*/ 1415675 h 2866152"/>
              <a:gd name="connsiteX30" fmla="*/ 1526 w 3191647"/>
              <a:gd name="connsiteY30" fmla="*/ 1385081 h 2866152"/>
              <a:gd name="connsiteX31" fmla="*/ 39506 w 3191647"/>
              <a:gd name="connsiteY31" fmla="*/ 1272134 h 2866152"/>
              <a:gd name="connsiteX32" fmla="*/ 681960 w 3191647"/>
              <a:gd name="connsiteY32" fmla="*/ 159372 h 2866152"/>
              <a:gd name="connsiteX33" fmla="*/ 698045 w 3191647"/>
              <a:gd name="connsiteY33" fmla="*/ 137034 h 2866152"/>
              <a:gd name="connsiteX34" fmla="*/ 700612 w 3191647"/>
              <a:gd name="connsiteY34" fmla="*/ 132303 h 2866152"/>
              <a:gd name="connsiteX35" fmla="*/ 707202 w 3191647"/>
              <a:gd name="connsiteY35" fmla="*/ 124316 h 2866152"/>
              <a:gd name="connsiteX36" fmla="*/ 717478 w 3191647"/>
              <a:gd name="connsiteY36" fmla="*/ 110046 h 2866152"/>
              <a:gd name="connsiteX37" fmla="*/ 723796 w 3191647"/>
              <a:gd name="connsiteY37" fmla="*/ 104204 h 2866152"/>
              <a:gd name="connsiteX38" fmla="*/ 737255 w 3191647"/>
              <a:gd name="connsiteY38" fmla="*/ 87892 h 2866152"/>
              <a:gd name="connsiteX39" fmla="*/ 949445 w 3191647"/>
              <a:gd name="connsiteY39" fmla="*/ 0 h 286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91647" h="2866152">
                <a:moveTo>
                  <a:pt x="949445" y="0"/>
                </a:moveTo>
                <a:lnTo>
                  <a:pt x="2234352" y="0"/>
                </a:lnTo>
                <a:cubicBezTo>
                  <a:pt x="2296501" y="0"/>
                  <a:pt x="2354237" y="18893"/>
                  <a:pt x="2402131" y="51249"/>
                </a:cubicBezTo>
                <a:lnTo>
                  <a:pt x="2409685" y="57482"/>
                </a:lnTo>
                <a:lnTo>
                  <a:pt x="2430115" y="70005"/>
                </a:lnTo>
                <a:cubicBezTo>
                  <a:pt x="2461216" y="93504"/>
                  <a:pt x="2488224" y="123489"/>
                  <a:pt x="2508940" y="159371"/>
                </a:cubicBezTo>
                <a:lnTo>
                  <a:pt x="3151394" y="1272133"/>
                </a:lnTo>
                <a:cubicBezTo>
                  <a:pt x="3192826" y="1343897"/>
                  <a:pt x="3201249" y="1425660"/>
                  <a:pt x="3181372" y="1499841"/>
                </a:cubicBezTo>
                <a:lnTo>
                  <a:pt x="3172981" y="1522315"/>
                </a:lnTo>
                <a:lnTo>
                  <a:pt x="3170003" y="1535472"/>
                </a:lnTo>
                <a:cubicBezTo>
                  <a:pt x="3163697" y="1554388"/>
                  <a:pt x="3155402" y="1572954"/>
                  <a:pt x="3145044" y="1590895"/>
                </a:cubicBezTo>
                <a:lnTo>
                  <a:pt x="2502590" y="2703657"/>
                </a:lnTo>
                <a:lnTo>
                  <a:pt x="2488794" y="2722817"/>
                </a:lnTo>
                <a:lnTo>
                  <a:pt x="2482806" y="2733849"/>
                </a:lnTo>
                <a:lnTo>
                  <a:pt x="2467439" y="2752474"/>
                </a:lnTo>
                <a:lnTo>
                  <a:pt x="2467072" y="2752984"/>
                </a:lnTo>
                <a:lnTo>
                  <a:pt x="2466846" y="2753192"/>
                </a:lnTo>
                <a:lnTo>
                  <a:pt x="2446163" y="2778260"/>
                </a:lnTo>
                <a:cubicBezTo>
                  <a:pt x="2391859" y="2832565"/>
                  <a:pt x="2316839" y="2866152"/>
                  <a:pt x="2233973" y="2866152"/>
                </a:cubicBezTo>
                <a:lnTo>
                  <a:pt x="949066" y="2866152"/>
                </a:lnTo>
                <a:cubicBezTo>
                  <a:pt x="845484" y="2866152"/>
                  <a:pt x="754160" y="2813671"/>
                  <a:pt x="700233" y="2733849"/>
                </a:cubicBezTo>
                <a:lnTo>
                  <a:pt x="689623" y="2714300"/>
                </a:lnTo>
                <a:lnTo>
                  <a:pt x="681960" y="2703658"/>
                </a:lnTo>
                <a:lnTo>
                  <a:pt x="39506" y="1590896"/>
                </a:lnTo>
                <a:cubicBezTo>
                  <a:pt x="18789" y="1555014"/>
                  <a:pt x="6326" y="1516632"/>
                  <a:pt x="1526" y="1477948"/>
                </a:cubicBezTo>
                <a:lnTo>
                  <a:pt x="720" y="1447354"/>
                </a:lnTo>
                <a:lnTo>
                  <a:pt x="0" y="1443059"/>
                </a:lnTo>
                <a:lnTo>
                  <a:pt x="303" y="1431516"/>
                </a:lnTo>
                <a:lnTo>
                  <a:pt x="0" y="1419970"/>
                </a:lnTo>
                <a:lnTo>
                  <a:pt x="720" y="1415675"/>
                </a:lnTo>
                <a:lnTo>
                  <a:pt x="1526" y="1385081"/>
                </a:lnTo>
                <a:cubicBezTo>
                  <a:pt x="6326" y="1346398"/>
                  <a:pt x="18789" y="1308016"/>
                  <a:pt x="39506" y="1272134"/>
                </a:cubicBezTo>
                <a:lnTo>
                  <a:pt x="681960" y="159372"/>
                </a:lnTo>
                <a:lnTo>
                  <a:pt x="698045" y="137034"/>
                </a:lnTo>
                <a:lnTo>
                  <a:pt x="700612" y="132303"/>
                </a:lnTo>
                <a:lnTo>
                  <a:pt x="707202" y="124316"/>
                </a:lnTo>
                <a:lnTo>
                  <a:pt x="717478" y="110046"/>
                </a:lnTo>
                <a:lnTo>
                  <a:pt x="723796" y="104204"/>
                </a:lnTo>
                <a:lnTo>
                  <a:pt x="737255" y="87892"/>
                </a:lnTo>
                <a:cubicBezTo>
                  <a:pt x="791559" y="33588"/>
                  <a:pt x="866580" y="0"/>
                  <a:pt x="949445" y="0"/>
                </a:cubicBezTo>
                <a:close/>
              </a:path>
            </a:pathLst>
          </a:custGeom>
          <a:solidFill>
            <a:srgbClr val="008000">
              <a:alpha val="40000"/>
            </a:srgbClr>
          </a:solidFill>
          <a:ln w="12700">
            <a:solidFill>
              <a:srgbClr val="008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1183626" y="5373941"/>
            <a:ext cx="899363" cy="805075"/>
          </a:xfrm>
          <a:custGeom>
            <a:avLst/>
            <a:gdLst>
              <a:gd name="connsiteX0" fmla="*/ 949445 w 3191647"/>
              <a:gd name="connsiteY0" fmla="*/ 0 h 2866152"/>
              <a:gd name="connsiteX1" fmla="*/ 2234352 w 3191647"/>
              <a:gd name="connsiteY1" fmla="*/ 0 h 2866152"/>
              <a:gd name="connsiteX2" fmla="*/ 2402131 w 3191647"/>
              <a:gd name="connsiteY2" fmla="*/ 51249 h 2866152"/>
              <a:gd name="connsiteX3" fmla="*/ 2409685 w 3191647"/>
              <a:gd name="connsiteY3" fmla="*/ 57482 h 2866152"/>
              <a:gd name="connsiteX4" fmla="*/ 2430115 w 3191647"/>
              <a:gd name="connsiteY4" fmla="*/ 70005 h 2866152"/>
              <a:gd name="connsiteX5" fmla="*/ 2508940 w 3191647"/>
              <a:gd name="connsiteY5" fmla="*/ 159371 h 2866152"/>
              <a:gd name="connsiteX6" fmla="*/ 3151394 w 3191647"/>
              <a:gd name="connsiteY6" fmla="*/ 1272133 h 2866152"/>
              <a:gd name="connsiteX7" fmla="*/ 3181372 w 3191647"/>
              <a:gd name="connsiteY7" fmla="*/ 1499841 h 2866152"/>
              <a:gd name="connsiteX8" fmla="*/ 3172981 w 3191647"/>
              <a:gd name="connsiteY8" fmla="*/ 1522315 h 2866152"/>
              <a:gd name="connsiteX9" fmla="*/ 3170003 w 3191647"/>
              <a:gd name="connsiteY9" fmla="*/ 1535472 h 2866152"/>
              <a:gd name="connsiteX10" fmla="*/ 3145044 w 3191647"/>
              <a:gd name="connsiteY10" fmla="*/ 1590895 h 2866152"/>
              <a:gd name="connsiteX11" fmla="*/ 2502590 w 3191647"/>
              <a:gd name="connsiteY11" fmla="*/ 2703657 h 2866152"/>
              <a:gd name="connsiteX12" fmla="*/ 2488794 w 3191647"/>
              <a:gd name="connsiteY12" fmla="*/ 2722817 h 2866152"/>
              <a:gd name="connsiteX13" fmla="*/ 2482806 w 3191647"/>
              <a:gd name="connsiteY13" fmla="*/ 2733849 h 2866152"/>
              <a:gd name="connsiteX14" fmla="*/ 2467439 w 3191647"/>
              <a:gd name="connsiteY14" fmla="*/ 2752474 h 2866152"/>
              <a:gd name="connsiteX15" fmla="*/ 2467072 w 3191647"/>
              <a:gd name="connsiteY15" fmla="*/ 2752984 h 2866152"/>
              <a:gd name="connsiteX16" fmla="*/ 2466846 w 3191647"/>
              <a:gd name="connsiteY16" fmla="*/ 2753192 h 2866152"/>
              <a:gd name="connsiteX17" fmla="*/ 2446163 w 3191647"/>
              <a:gd name="connsiteY17" fmla="*/ 2778260 h 2866152"/>
              <a:gd name="connsiteX18" fmla="*/ 2233973 w 3191647"/>
              <a:gd name="connsiteY18" fmla="*/ 2866152 h 2866152"/>
              <a:gd name="connsiteX19" fmla="*/ 949066 w 3191647"/>
              <a:gd name="connsiteY19" fmla="*/ 2866152 h 2866152"/>
              <a:gd name="connsiteX20" fmla="*/ 700233 w 3191647"/>
              <a:gd name="connsiteY20" fmla="*/ 2733849 h 2866152"/>
              <a:gd name="connsiteX21" fmla="*/ 689623 w 3191647"/>
              <a:gd name="connsiteY21" fmla="*/ 2714300 h 2866152"/>
              <a:gd name="connsiteX22" fmla="*/ 681960 w 3191647"/>
              <a:gd name="connsiteY22" fmla="*/ 2703658 h 2866152"/>
              <a:gd name="connsiteX23" fmla="*/ 39506 w 3191647"/>
              <a:gd name="connsiteY23" fmla="*/ 1590896 h 2866152"/>
              <a:gd name="connsiteX24" fmla="*/ 1526 w 3191647"/>
              <a:gd name="connsiteY24" fmla="*/ 1477948 h 2866152"/>
              <a:gd name="connsiteX25" fmla="*/ 720 w 3191647"/>
              <a:gd name="connsiteY25" fmla="*/ 1447354 h 2866152"/>
              <a:gd name="connsiteX26" fmla="*/ 0 w 3191647"/>
              <a:gd name="connsiteY26" fmla="*/ 1443059 h 2866152"/>
              <a:gd name="connsiteX27" fmla="*/ 303 w 3191647"/>
              <a:gd name="connsiteY27" fmla="*/ 1431516 h 2866152"/>
              <a:gd name="connsiteX28" fmla="*/ 0 w 3191647"/>
              <a:gd name="connsiteY28" fmla="*/ 1419970 h 2866152"/>
              <a:gd name="connsiteX29" fmla="*/ 720 w 3191647"/>
              <a:gd name="connsiteY29" fmla="*/ 1415675 h 2866152"/>
              <a:gd name="connsiteX30" fmla="*/ 1526 w 3191647"/>
              <a:gd name="connsiteY30" fmla="*/ 1385081 h 2866152"/>
              <a:gd name="connsiteX31" fmla="*/ 39506 w 3191647"/>
              <a:gd name="connsiteY31" fmla="*/ 1272134 h 2866152"/>
              <a:gd name="connsiteX32" fmla="*/ 681960 w 3191647"/>
              <a:gd name="connsiteY32" fmla="*/ 159372 h 2866152"/>
              <a:gd name="connsiteX33" fmla="*/ 698045 w 3191647"/>
              <a:gd name="connsiteY33" fmla="*/ 137034 h 2866152"/>
              <a:gd name="connsiteX34" fmla="*/ 700612 w 3191647"/>
              <a:gd name="connsiteY34" fmla="*/ 132303 h 2866152"/>
              <a:gd name="connsiteX35" fmla="*/ 707202 w 3191647"/>
              <a:gd name="connsiteY35" fmla="*/ 124316 h 2866152"/>
              <a:gd name="connsiteX36" fmla="*/ 717478 w 3191647"/>
              <a:gd name="connsiteY36" fmla="*/ 110046 h 2866152"/>
              <a:gd name="connsiteX37" fmla="*/ 723796 w 3191647"/>
              <a:gd name="connsiteY37" fmla="*/ 104204 h 2866152"/>
              <a:gd name="connsiteX38" fmla="*/ 737255 w 3191647"/>
              <a:gd name="connsiteY38" fmla="*/ 87892 h 2866152"/>
              <a:gd name="connsiteX39" fmla="*/ 949445 w 3191647"/>
              <a:gd name="connsiteY39" fmla="*/ 0 h 286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91647" h="2866152">
                <a:moveTo>
                  <a:pt x="949445" y="0"/>
                </a:moveTo>
                <a:lnTo>
                  <a:pt x="2234352" y="0"/>
                </a:lnTo>
                <a:cubicBezTo>
                  <a:pt x="2296501" y="0"/>
                  <a:pt x="2354237" y="18893"/>
                  <a:pt x="2402131" y="51249"/>
                </a:cubicBezTo>
                <a:lnTo>
                  <a:pt x="2409685" y="57482"/>
                </a:lnTo>
                <a:lnTo>
                  <a:pt x="2430115" y="70005"/>
                </a:lnTo>
                <a:cubicBezTo>
                  <a:pt x="2461216" y="93504"/>
                  <a:pt x="2488224" y="123489"/>
                  <a:pt x="2508940" y="159371"/>
                </a:cubicBezTo>
                <a:lnTo>
                  <a:pt x="3151394" y="1272133"/>
                </a:lnTo>
                <a:cubicBezTo>
                  <a:pt x="3192826" y="1343897"/>
                  <a:pt x="3201249" y="1425660"/>
                  <a:pt x="3181372" y="1499841"/>
                </a:cubicBezTo>
                <a:lnTo>
                  <a:pt x="3172981" y="1522315"/>
                </a:lnTo>
                <a:lnTo>
                  <a:pt x="3170003" y="1535472"/>
                </a:lnTo>
                <a:cubicBezTo>
                  <a:pt x="3163697" y="1554388"/>
                  <a:pt x="3155402" y="1572954"/>
                  <a:pt x="3145044" y="1590895"/>
                </a:cubicBezTo>
                <a:lnTo>
                  <a:pt x="2502590" y="2703657"/>
                </a:lnTo>
                <a:lnTo>
                  <a:pt x="2488794" y="2722817"/>
                </a:lnTo>
                <a:lnTo>
                  <a:pt x="2482806" y="2733849"/>
                </a:lnTo>
                <a:lnTo>
                  <a:pt x="2467439" y="2752474"/>
                </a:lnTo>
                <a:lnTo>
                  <a:pt x="2467072" y="2752984"/>
                </a:lnTo>
                <a:lnTo>
                  <a:pt x="2466846" y="2753192"/>
                </a:lnTo>
                <a:lnTo>
                  <a:pt x="2446163" y="2778260"/>
                </a:lnTo>
                <a:cubicBezTo>
                  <a:pt x="2391859" y="2832565"/>
                  <a:pt x="2316839" y="2866152"/>
                  <a:pt x="2233973" y="2866152"/>
                </a:cubicBezTo>
                <a:lnTo>
                  <a:pt x="949066" y="2866152"/>
                </a:lnTo>
                <a:cubicBezTo>
                  <a:pt x="845484" y="2866152"/>
                  <a:pt x="754160" y="2813671"/>
                  <a:pt x="700233" y="2733849"/>
                </a:cubicBezTo>
                <a:lnTo>
                  <a:pt x="689623" y="2714300"/>
                </a:lnTo>
                <a:lnTo>
                  <a:pt x="681960" y="2703658"/>
                </a:lnTo>
                <a:lnTo>
                  <a:pt x="39506" y="1590896"/>
                </a:lnTo>
                <a:cubicBezTo>
                  <a:pt x="18789" y="1555014"/>
                  <a:pt x="6326" y="1516632"/>
                  <a:pt x="1526" y="1477948"/>
                </a:cubicBezTo>
                <a:lnTo>
                  <a:pt x="720" y="1447354"/>
                </a:lnTo>
                <a:lnTo>
                  <a:pt x="0" y="1443059"/>
                </a:lnTo>
                <a:lnTo>
                  <a:pt x="303" y="1431516"/>
                </a:lnTo>
                <a:lnTo>
                  <a:pt x="0" y="1419970"/>
                </a:lnTo>
                <a:lnTo>
                  <a:pt x="720" y="1415675"/>
                </a:lnTo>
                <a:lnTo>
                  <a:pt x="1526" y="1385081"/>
                </a:lnTo>
                <a:cubicBezTo>
                  <a:pt x="6326" y="1346398"/>
                  <a:pt x="18789" y="1308016"/>
                  <a:pt x="39506" y="1272134"/>
                </a:cubicBezTo>
                <a:lnTo>
                  <a:pt x="681960" y="159372"/>
                </a:lnTo>
                <a:lnTo>
                  <a:pt x="698045" y="137034"/>
                </a:lnTo>
                <a:lnTo>
                  <a:pt x="700612" y="132303"/>
                </a:lnTo>
                <a:lnTo>
                  <a:pt x="707202" y="124316"/>
                </a:lnTo>
                <a:lnTo>
                  <a:pt x="717478" y="110046"/>
                </a:lnTo>
                <a:lnTo>
                  <a:pt x="723796" y="104204"/>
                </a:lnTo>
                <a:lnTo>
                  <a:pt x="737255" y="87892"/>
                </a:lnTo>
                <a:cubicBezTo>
                  <a:pt x="791559" y="33588"/>
                  <a:pt x="866580" y="0"/>
                  <a:pt x="949445" y="0"/>
                </a:cubicBezTo>
                <a:close/>
              </a:path>
            </a:pathLst>
          </a:custGeom>
          <a:solidFill>
            <a:srgbClr val="008000">
              <a:alpha val="40000"/>
            </a:srgbClr>
          </a:solidFill>
          <a:ln w="12700">
            <a:solidFill>
              <a:srgbClr val="008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4687774" y="5757731"/>
            <a:ext cx="396221" cy="354682"/>
          </a:xfrm>
          <a:custGeom>
            <a:avLst/>
            <a:gdLst>
              <a:gd name="connsiteX0" fmla="*/ 949445 w 3191647"/>
              <a:gd name="connsiteY0" fmla="*/ 0 h 2866152"/>
              <a:gd name="connsiteX1" fmla="*/ 2234352 w 3191647"/>
              <a:gd name="connsiteY1" fmla="*/ 0 h 2866152"/>
              <a:gd name="connsiteX2" fmla="*/ 2402131 w 3191647"/>
              <a:gd name="connsiteY2" fmla="*/ 51249 h 2866152"/>
              <a:gd name="connsiteX3" fmla="*/ 2409685 w 3191647"/>
              <a:gd name="connsiteY3" fmla="*/ 57482 h 2866152"/>
              <a:gd name="connsiteX4" fmla="*/ 2430115 w 3191647"/>
              <a:gd name="connsiteY4" fmla="*/ 70005 h 2866152"/>
              <a:gd name="connsiteX5" fmla="*/ 2508940 w 3191647"/>
              <a:gd name="connsiteY5" fmla="*/ 159371 h 2866152"/>
              <a:gd name="connsiteX6" fmla="*/ 3151394 w 3191647"/>
              <a:gd name="connsiteY6" fmla="*/ 1272133 h 2866152"/>
              <a:gd name="connsiteX7" fmla="*/ 3181372 w 3191647"/>
              <a:gd name="connsiteY7" fmla="*/ 1499841 h 2866152"/>
              <a:gd name="connsiteX8" fmla="*/ 3172981 w 3191647"/>
              <a:gd name="connsiteY8" fmla="*/ 1522315 h 2866152"/>
              <a:gd name="connsiteX9" fmla="*/ 3170003 w 3191647"/>
              <a:gd name="connsiteY9" fmla="*/ 1535472 h 2866152"/>
              <a:gd name="connsiteX10" fmla="*/ 3145044 w 3191647"/>
              <a:gd name="connsiteY10" fmla="*/ 1590895 h 2866152"/>
              <a:gd name="connsiteX11" fmla="*/ 2502590 w 3191647"/>
              <a:gd name="connsiteY11" fmla="*/ 2703657 h 2866152"/>
              <a:gd name="connsiteX12" fmla="*/ 2488794 w 3191647"/>
              <a:gd name="connsiteY12" fmla="*/ 2722817 h 2866152"/>
              <a:gd name="connsiteX13" fmla="*/ 2482806 w 3191647"/>
              <a:gd name="connsiteY13" fmla="*/ 2733849 h 2866152"/>
              <a:gd name="connsiteX14" fmla="*/ 2467439 w 3191647"/>
              <a:gd name="connsiteY14" fmla="*/ 2752474 h 2866152"/>
              <a:gd name="connsiteX15" fmla="*/ 2467072 w 3191647"/>
              <a:gd name="connsiteY15" fmla="*/ 2752984 h 2866152"/>
              <a:gd name="connsiteX16" fmla="*/ 2466846 w 3191647"/>
              <a:gd name="connsiteY16" fmla="*/ 2753192 h 2866152"/>
              <a:gd name="connsiteX17" fmla="*/ 2446163 w 3191647"/>
              <a:gd name="connsiteY17" fmla="*/ 2778260 h 2866152"/>
              <a:gd name="connsiteX18" fmla="*/ 2233973 w 3191647"/>
              <a:gd name="connsiteY18" fmla="*/ 2866152 h 2866152"/>
              <a:gd name="connsiteX19" fmla="*/ 949066 w 3191647"/>
              <a:gd name="connsiteY19" fmla="*/ 2866152 h 2866152"/>
              <a:gd name="connsiteX20" fmla="*/ 700233 w 3191647"/>
              <a:gd name="connsiteY20" fmla="*/ 2733849 h 2866152"/>
              <a:gd name="connsiteX21" fmla="*/ 689623 w 3191647"/>
              <a:gd name="connsiteY21" fmla="*/ 2714300 h 2866152"/>
              <a:gd name="connsiteX22" fmla="*/ 681960 w 3191647"/>
              <a:gd name="connsiteY22" fmla="*/ 2703658 h 2866152"/>
              <a:gd name="connsiteX23" fmla="*/ 39506 w 3191647"/>
              <a:gd name="connsiteY23" fmla="*/ 1590896 h 2866152"/>
              <a:gd name="connsiteX24" fmla="*/ 1526 w 3191647"/>
              <a:gd name="connsiteY24" fmla="*/ 1477948 h 2866152"/>
              <a:gd name="connsiteX25" fmla="*/ 720 w 3191647"/>
              <a:gd name="connsiteY25" fmla="*/ 1447354 h 2866152"/>
              <a:gd name="connsiteX26" fmla="*/ 0 w 3191647"/>
              <a:gd name="connsiteY26" fmla="*/ 1443059 h 2866152"/>
              <a:gd name="connsiteX27" fmla="*/ 303 w 3191647"/>
              <a:gd name="connsiteY27" fmla="*/ 1431516 h 2866152"/>
              <a:gd name="connsiteX28" fmla="*/ 0 w 3191647"/>
              <a:gd name="connsiteY28" fmla="*/ 1419970 h 2866152"/>
              <a:gd name="connsiteX29" fmla="*/ 720 w 3191647"/>
              <a:gd name="connsiteY29" fmla="*/ 1415675 h 2866152"/>
              <a:gd name="connsiteX30" fmla="*/ 1526 w 3191647"/>
              <a:gd name="connsiteY30" fmla="*/ 1385081 h 2866152"/>
              <a:gd name="connsiteX31" fmla="*/ 39506 w 3191647"/>
              <a:gd name="connsiteY31" fmla="*/ 1272134 h 2866152"/>
              <a:gd name="connsiteX32" fmla="*/ 681960 w 3191647"/>
              <a:gd name="connsiteY32" fmla="*/ 159372 h 2866152"/>
              <a:gd name="connsiteX33" fmla="*/ 698045 w 3191647"/>
              <a:gd name="connsiteY33" fmla="*/ 137034 h 2866152"/>
              <a:gd name="connsiteX34" fmla="*/ 700612 w 3191647"/>
              <a:gd name="connsiteY34" fmla="*/ 132303 h 2866152"/>
              <a:gd name="connsiteX35" fmla="*/ 707202 w 3191647"/>
              <a:gd name="connsiteY35" fmla="*/ 124316 h 2866152"/>
              <a:gd name="connsiteX36" fmla="*/ 717478 w 3191647"/>
              <a:gd name="connsiteY36" fmla="*/ 110046 h 2866152"/>
              <a:gd name="connsiteX37" fmla="*/ 723796 w 3191647"/>
              <a:gd name="connsiteY37" fmla="*/ 104204 h 2866152"/>
              <a:gd name="connsiteX38" fmla="*/ 737255 w 3191647"/>
              <a:gd name="connsiteY38" fmla="*/ 87892 h 2866152"/>
              <a:gd name="connsiteX39" fmla="*/ 949445 w 3191647"/>
              <a:gd name="connsiteY39" fmla="*/ 0 h 286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91647" h="2866152">
                <a:moveTo>
                  <a:pt x="949445" y="0"/>
                </a:moveTo>
                <a:lnTo>
                  <a:pt x="2234352" y="0"/>
                </a:lnTo>
                <a:cubicBezTo>
                  <a:pt x="2296501" y="0"/>
                  <a:pt x="2354237" y="18893"/>
                  <a:pt x="2402131" y="51249"/>
                </a:cubicBezTo>
                <a:lnTo>
                  <a:pt x="2409685" y="57482"/>
                </a:lnTo>
                <a:lnTo>
                  <a:pt x="2430115" y="70005"/>
                </a:lnTo>
                <a:cubicBezTo>
                  <a:pt x="2461216" y="93504"/>
                  <a:pt x="2488224" y="123489"/>
                  <a:pt x="2508940" y="159371"/>
                </a:cubicBezTo>
                <a:lnTo>
                  <a:pt x="3151394" y="1272133"/>
                </a:lnTo>
                <a:cubicBezTo>
                  <a:pt x="3192826" y="1343897"/>
                  <a:pt x="3201249" y="1425660"/>
                  <a:pt x="3181372" y="1499841"/>
                </a:cubicBezTo>
                <a:lnTo>
                  <a:pt x="3172981" y="1522315"/>
                </a:lnTo>
                <a:lnTo>
                  <a:pt x="3170003" y="1535472"/>
                </a:lnTo>
                <a:cubicBezTo>
                  <a:pt x="3163697" y="1554388"/>
                  <a:pt x="3155402" y="1572954"/>
                  <a:pt x="3145044" y="1590895"/>
                </a:cubicBezTo>
                <a:lnTo>
                  <a:pt x="2502590" y="2703657"/>
                </a:lnTo>
                <a:lnTo>
                  <a:pt x="2488794" y="2722817"/>
                </a:lnTo>
                <a:lnTo>
                  <a:pt x="2482806" y="2733849"/>
                </a:lnTo>
                <a:lnTo>
                  <a:pt x="2467439" y="2752474"/>
                </a:lnTo>
                <a:lnTo>
                  <a:pt x="2467072" y="2752984"/>
                </a:lnTo>
                <a:lnTo>
                  <a:pt x="2466846" y="2753192"/>
                </a:lnTo>
                <a:lnTo>
                  <a:pt x="2446163" y="2778260"/>
                </a:lnTo>
                <a:cubicBezTo>
                  <a:pt x="2391859" y="2832565"/>
                  <a:pt x="2316839" y="2866152"/>
                  <a:pt x="2233973" y="2866152"/>
                </a:cubicBezTo>
                <a:lnTo>
                  <a:pt x="949066" y="2866152"/>
                </a:lnTo>
                <a:cubicBezTo>
                  <a:pt x="845484" y="2866152"/>
                  <a:pt x="754160" y="2813671"/>
                  <a:pt x="700233" y="2733849"/>
                </a:cubicBezTo>
                <a:lnTo>
                  <a:pt x="689623" y="2714300"/>
                </a:lnTo>
                <a:lnTo>
                  <a:pt x="681960" y="2703658"/>
                </a:lnTo>
                <a:lnTo>
                  <a:pt x="39506" y="1590896"/>
                </a:lnTo>
                <a:cubicBezTo>
                  <a:pt x="18789" y="1555014"/>
                  <a:pt x="6326" y="1516632"/>
                  <a:pt x="1526" y="1477948"/>
                </a:cubicBezTo>
                <a:lnTo>
                  <a:pt x="720" y="1447354"/>
                </a:lnTo>
                <a:lnTo>
                  <a:pt x="0" y="1443059"/>
                </a:lnTo>
                <a:lnTo>
                  <a:pt x="303" y="1431516"/>
                </a:lnTo>
                <a:lnTo>
                  <a:pt x="0" y="1419970"/>
                </a:lnTo>
                <a:lnTo>
                  <a:pt x="720" y="1415675"/>
                </a:lnTo>
                <a:lnTo>
                  <a:pt x="1526" y="1385081"/>
                </a:lnTo>
                <a:cubicBezTo>
                  <a:pt x="6326" y="1346398"/>
                  <a:pt x="18789" y="1308016"/>
                  <a:pt x="39506" y="1272134"/>
                </a:cubicBezTo>
                <a:lnTo>
                  <a:pt x="681960" y="159372"/>
                </a:lnTo>
                <a:lnTo>
                  <a:pt x="698045" y="137034"/>
                </a:lnTo>
                <a:lnTo>
                  <a:pt x="700612" y="132303"/>
                </a:lnTo>
                <a:lnTo>
                  <a:pt x="707202" y="124316"/>
                </a:lnTo>
                <a:lnTo>
                  <a:pt x="717478" y="110046"/>
                </a:lnTo>
                <a:lnTo>
                  <a:pt x="723796" y="104204"/>
                </a:lnTo>
                <a:lnTo>
                  <a:pt x="737255" y="87892"/>
                </a:lnTo>
                <a:cubicBezTo>
                  <a:pt x="791559" y="33588"/>
                  <a:pt x="866580" y="0"/>
                  <a:pt x="949445" y="0"/>
                </a:cubicBezTo>
                <a:close/>
              </a:path>
            </a:pathLst>
          </a:custGeom>
          <a:solidFill>
            <a:srgbClr val="008000">
              <a:alpha val="40000"/>
            </a:srgbClr>
          </a:solidFill>
          <a:ln w="12700">
            <a:solidFill>
              <a:srgbClr val="008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948519" y="656497"/>
            <a:ext cx="668619" cy="598522"/>
          </a:xfrm>
          <a:custGeom>
            <a:avLst/>
            <a:gdLst>
              <a:gd name="connsiteX0" fmla="*/ 949445 w 3191647"/>
              <a:gd name="connsiteY0" fmla="*/ 0 h 2866152"/>
              <a:gd name="connsiteX1" fmla="*/ 2234352 w 3191647"/>
              <a:gd name="connsiteY1" fmla="*/ 0 h 2866152"/>
              <a:gd name="connsiteX2" fmla="*/ 2402131 w 3191647"/>
              <a:gd name="connsiteY2" fmla="*/ 51249 h 2866152"/>
              <a:gd name="connsiteX3" fmla="*/ 2409685 w 3191647"/>
              <a:gd name="connsiteY3" fmla="*/ 57482 h 2866152"/>
              <a:gd name="connsiteX4" fmla="*/ 2430115 w 3191647"/>
              <a:gd name="connsiteY4" fmla="*/ 70005 h 2866152"/>
              <a:gd name="connsiteX5" fmla="*/ 2508940 w 3191647"/>
              <a:gd name="connsiteY5" fmla="*/ 159371 h 2866152"/>
              <a:gd name="connsiteX6" fmla="*/ 3151394 w 3191647"/>
              <a:gd name="connsiteY6" fmla="*/ 1272133 h 2866152"/>
              <a:gd name="connsiteX7" fmla="*/ 3181372 w 3191647"/>
              <a:gd name="connsiteY7" fmla="*/ 1499841 h 2866152"/>
              <a:gd name="connsiteX8" fmla="*/ 3172981 w 3191647"/>
              <a:gd name="connsiteY8" fmla="*/ 1522315 h 2866152"/>
              <a:gd name="connsiteX9" fmla="*/ 3170003 w 3191647"/>
              <a:gd name="connsiteY9" fmla="*/ 1535472 h 2866152"/>
              <a:gd name="connsiteX10" fmla="*/ 3145044 w 3191647"/>
              <a:gd name="connsiteY10" fmla="*/ 1590895 h 2866152"/>
              <a:gd name="connsiteX11" fmla="*/ 2502590 w 3191647"/>
              <a:gd name="connsiteY11" fmla="*/ 2703657 h 2866152"/>
              <a:gd name="connsiteX12" fmla="*/ 2488794 w 3191647"/>
              <a:gd name="connsiteY12" fmla="*/ 2722817 h 2866152"/>
              <a:gd name="connsiteX13" fmla="*/ 2482806 w 3191647"/>
              <a:gd name="connsiteY13" fmla="*/ 2733849 h 2866152"/>
              <a:gd name="connsiteX14" fmla="*/ 2467439 w 3191647"/>
              <a:gd name="connsiteY14" fmla="*/ 2752474 h 2866152"/>
              <a:gd name="connsiteX15" fmla="*/ 2467072 w 3191647"/>
              <a:gd name="connsiteY15" fmla="*/ 2752984 h 2866152"/>
              <a:gd name="connsiteX16" fmla="*/ 2466846 w 3191647"/>
              <a:gd name="connsiteY16" fmla="*/ 2753192 h 2866152"/>
              <a:gd name="connsiteX17" fmla="*/ 2446163 w 3191647"/>
              <a:gd name="connsiteY17" fmla="*/ 2778260 h 2866152"/>
              <a:gd name="connsiteX18" fmla="*/ 2233973 w 3191647"/>
              <a:gd name="connsiteY18" fmla="*/ 2866152 h 2866152"/>
              <a:gd name="connsiteX19" fmla="*/ 949066 w 3191647"/>
              <a:gd name="connsiteY19" fmla="*/ 2866152 h 2866152"/>
              <a:gd name="connsiteX20" fmla="*/ 700233 w 3191647"/>
              <a:gd name="connsiteY20" fmla="*/ 2733849 h 2866152"/>
              <a:gd name="connsiteX21" fmla="*/ 689623 w 3191647"/>
              <a:gd name="connsiteY21" fmla="*/ 2714300 h 2866152"/>
              <a:gd name="connsiteX22" fmla="*/ 681960 w 3191647"/>
              <a:gd name="connsiteY22" fmla="*/ 2703658 h 2866152"/>
              <a:gd name="connsiteX23" fmla="*/ 39506 w 3191647"/>
              <a:gd name="connsiteY23" fmla="*/ 1590896 h 2866152"/>
              <a:gd name="connsiteX24" fmla="*/ 1526 w 3191647"/>
              <a:gd name="connsiteY24" fmla="*/ 1477948 h 2866152"/>
              <a:gd name="connsiteX25" fmla="*/ 720 w 3191647"/>
              <a:gd name="connsiteY25" fmla="*/ 1447354 h 2866152"/>
              <a:gd name="connsiteX26" fmla="*/ 0 w 3191647"/>
              <a:gd name="connsiteY26" fmla="*/ 1443059 h 2866152"/>
              <a:gd name="connsiteX27" fmla="*/ 303 w 3191647"/>
              <a:gd name="connsiteY27" fmla="*/ 1431516 h 2866152"/>
              <a:gd name="connsiteX28" fmla="*/ 0 w 3191647"/>
              <a:gd name="connsiteY28" fmla="*/ 1419970 h 2866152"/>
              <a:gd name="connsiteX29" fmla="*/ 720 w 3191647"/>
              <a:gd name="connsiteY29" fmla="*/ 1415675 h 2866152"/>
              <a:gd name="connsiteX30" fmla="*/ 1526 w 3191647"/>
              <a:gd name="connsiteY30" fmla="*/ 1385081 h 2866152"/>
              <a:gd name="connsiteX31" fmla="*/ 39506 w 3191647"/>
              <a:gd name="connsiteY31" fmla="*/ 1272134 h 2866152"/>
              <a:gd name="connsiteX32" fmla="*/ 681960 w 3191647"/>
              <a:gd name="connsiteY32" fmla="*/ 159372 h 2866152"/>
              <a:gd name="connsiteX33" fmla="*/ 698045 w 3191647"/>
              <a:gd name="connsiteY33" fmla="*/ 137034 h 2866152"/>
              <a:gd name="connsiteX34" fmla="*/ 700612 w 3191647"/>
              <a:gd name="connsiteY34" fmla="*/ 132303 h 2866152"/>
              <a:gd name="connsiteX35" fmla="*/ 707202 w 3191647"/>
              <a:gd name="connsiteY35" fmla="*/ 124316 h 2866152"/>
              <a:gd name="connsiteX36" fmla="*/ 717478 w 3191647"/>
              <a:gd name="connsiteY36" fmla="*/ 110046 h 2866152"/>
              <a:gd name="connsiteX37" fmla="*/ 723796 w 3191647"/>
              <a:gd name="connsiteY37" fmla="*/ 104204 h 2866152"/>
              <a:gd name="connsiteX38" fmla="*/ 737255 w 3191647"/>
              <a:gd name="connsiteY38" fmla="*/ 87892 h 2866152"/>
              <a:gd name="connsiteX39" fmla="*/ 949445 w 3191647"/>
              <a:gd name="connsiteY39" fmla="*/ 0 h 286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91647" h="2866152">
                <a:moveTo>
                  <a:pt x="949445" y="0"/>
                </a:moveTo>
                <a:lnTo>
                  <a:pt x="2234352" y="0"/>
                </a:lnTo>
                <a:cubicBezTo>
                  <a:pt x="2296501" y="0"/>
                  <a:pt x="2354237" y="18893"/>
                  <a:pt x="2402131" y="51249"/>
                </a:cubicBezTo>
                <a:lnTo>
                  <a:pt x="2409685" y="57482"/>
                </a:lnTo>
                <a:lnTo>
                  <a:pt x="2430115" y="70005"/>
                </a:lnTo>
                <a:cubicBezTo>
                  <a:pt x="2461216" y="93504"/>
                  <a:pt x="2488224" y="123489"/>
                  <a:pt x="2508940" y="159371"/>
                </a:cubicBezTo>
                <a:lnTo>
                  <a:pt x="3151394" y="1272133"/>
                </a:lnTo>
                <a:cubicBezTo>
                  <a:pt x="3192826" y="1343897"/>
                  <a:pt x="3201249" y="1425660"/>
                  <a:pt x="3181372" y="1499841"/>
                </a:cubicBezTo>
                <a:lnTo>
                  <a:pt x="3172981" y="1522315"/>
                </a:lnTo>
                <a:lnTo>
                  <a:pt x="3170003" y="1535472"/>
                </a:lnTo>
                <a:cubicBezTo>
                  <a:pt x="3163697" y="1554388"/>
                  <a:pt x="3155402" y="1572954"/>
                  <a:pt x="3145044" y="1590895"/>
                </a:cubicBezTo>
                <a:lnTo>
                  <a:pt x="2502590" y="2703657"/>
                </a:lnTo>
                <a:lnTo>
                  <a:pt x="2488794" y="2722817"/>
                </a:lnTo>
                <a:lnTo>
                  <a:pt x="2482806" y="2733849"/>
                </a:lnTo>
                <a:lnTo>
                  <a:pt x="2467439" y="2752474"/>
                </a:lnTo>
                <a:lnTo>
                  <a:pt x="2467072" y="2752984"/>
                </a:lnTo>
                <a:lnTo>
                  <a:pt x="2466846" y="2753192"/>
                </a:lnTo>
                <a:lnTo>
                  <a:pt x="2446163" y="2778260"/>
                </a:lnTo>
                <a:cubicBezTo>
                  <a:pt x="2391859" y="2832565"/>
                  <a:pt x="2316839" y="2866152"/>
                  <a:pt x="2233973" y="2866152"/>
                </a:cubicBezTo>
                <a:lnTo>
                  <a:pt x="949066" y="2866152"/>
                </a:lnTo>
                <a:cubicBezTo>
                  <a:pt x="845484" y="2866152"/>
                  <a:pt x="754160" y="2813671"/>
                  <a:pt x="700233" y="2733849"/>
                </a:cubicBezTo>
                <a:lnTo>
                  <a:pt x="689623" y="2714300"/>
                </a:lnTo>
                <a:lnTo>
                  <a:pt x="681960" y="2703658"/>
                </a:lnTo>
                <a:lnTo>
                  <a:pt x="39506" y="1590896"/>
                </a:lnTo>
                <a:cubicBezTo>
                  <a:pt x="18789" y="1555014"/>
                  <a:pt x="6326" y="1516632"/>
                  <a:pt x="1526" y="1477948"/>
                </a:cubicBezTo>
                <a:lnTo>
                  <a:pt x="720" y="1447354"/>
                </a:lnTo>
                <a:lnTo>
                  <a:pt x="0" y="1443059"/>
                </a:lnTo>
                <a:lnTo>
                  <a:pt x="303" y="1431516"/>
                </a:lnTo>
                <a:lnTo>
                  <a:pt x="0" y="1419970"/>
                </a:lnTo>
                <a:lnTo>
                  <a:pt x="720" y="1415675"/>
                </a:lnTo>
                <a:lnTo>
                  <a:pt x="1526" y="1385081"/>
                </a:lnTo>
                <a:cubicBezTo>
                  <a:pt x="6326" y="1346398"/>
                  <a:pt x="18789" y="1308016"/>
                  <a:pt x="39506" y="1272134"/>
                </a:cubicBezTo>
                <a:lnTo>
                  <a:pt x="681960" y="159372"/>
                </a:lnTo>
                <a:lnTo>
                  <a:pt x="698045" y="137034"/>
                </a:lnTo>
                <a:lnTo>
                  <a:pt x="700612" y="132303"/>
                </a:lnTo>
                <a:lnTo>
                  <a:pt x="707202" y="124316"/>
                </a:lnTo>
                <a:lnTo>
                  <a:pt x="717478" y="110046"/>
                </a:lnTo>
                <a:lnTo>
                  <a:pt x="723796" y="104204"/>
                </a:lnTo>
                <a:lnTo>
                  <a:pt x="737255" y="87892"/>
                </a:lnTo>
                <a:cubicBezTo>
                  <a:pt x="791559" y="33588"/>
                  <a:pt x="866580" y="0"/>
                  <a:pt x="949445" y="0"/>
                </a:cubicBezTo>
                <a:close/>
              </a:path>
            </a:pathLst>
          </a:custGeom>
          <a:solidFill>
            <a:srgbClr val="008000"/>
          </a:solidFill>
          <a:ln w="12700">
            <a:solidFill>
              <a:srgbClr val="008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KSO_Shape"/>
          <p:cNvSpPr/>
          <p:nvPr/>
        </p:nvSpPr>
        <p:spPr bwMode="auto">
          <a:xfrm>
            <a:off x="5912113" y="2841386"/>
            <a:ext cx="395909" cy="296272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6" name="KSO_Shape"/>
          <p:cNvSpPr/>
          <p:nvPr/>
        </p:nvSpPr>
        <p:spPr bwMode="auto">
          <a:xfrm>
            <a:off x="5912113" y="4020728"/>
            <a:ext cx="395909" cy="296272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7" name="KSO_Shape"/>
          <p:cNvSpPr/>
          <p:nvPr/>
        </p:nvSpPr>
        <p:spPr bwMode="auto">
          <a:xfrm>
            <a:off x="5912113" y="5230548"/>
            <a:ext cx="395909" cy="296272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460125" y="1846372"/>
            <a:ext cx="6096000" cy="35991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zh-CN" altLang="en-US" sz="2400" b="1" kern="100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我们可以从两方面来把握传统营销：</a:t>
            </a:r>
            <a:endParaRPr lang="en-US" altLang="zh-CN" sz="2400" b="1" kern="100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0">
              <a:lnSpc>
                <a:spcPct val="17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400" b="1" kern="100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一、是从营销手法来说，传统营销指的是没有借助互联网技术进行的营销；</a:t>
            </a:r>
            <a:endParaRPr lang="en-US" altLang="zh-CN" sz="2400" b="1" kern="100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0">
              <a:lnSpc>
                <a:spcPct val="17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400" b="1" kern="100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二、是从理论范畴上来讲，传统营销的理论思想是没有受过互联网技术冲击的。 </a:t>
            </a:r>
          </a:p>
        </p:txBody>
      </p:sp>
      <p:pic>
        <p:nvPicPr>
          <p:cNvPr id="14" name="图片 13" descr="311549346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164" y="1936367"/>
            <a:ext cx="4762500" cy="3552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5" grpId="0" animBg="1"/>
      <p:bldP spid="26" grpId="0" animBg="1"/>
      <p:bldP spid="27" grpId="0" animBg="1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4945764" y="7321991"/>
            <a:ext cx="844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5975132" y="1655379"/>
            <a:ext cx="4824248" cy="551793"/>
          </a:xfrm>
          <a:prstGeom prst="rect">
            <a:avLst/>
          </a:prstGeom>
          <a:solidFill>
            <a:srgbClr val="008000">
              <a:alpha val="31000"/>
            </a:srgbClr>
          </a:solidFill>
          <a:ln>
            <a:solidFill>
              <a:schemeClr val="accent1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zh-CN" altLang="en-US" sz="2800" b="1" dirty="0" smtClean="0">
                <a:solidFill>
                  <a:schemeClr val="tx2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什么是互联网营销？</a:t>
            </a:r>
          </a:p>
        </p:txBody>
      </p:sp>
      <p:sp>
        <p:nvSpPr>
          <p:cNvPr id="25" name="六边形 24"/>
          <p:cNvSpPr/>
          <p:nvPr/>
        </p:nvSpPr>
        <p:spPr>
          <a:xfrm>
            <a:off x="1008994" y="2648607"/>
            <a:ext cx="3972910" cy="1813035"/>
          </a:xfrm>
          <a:prstGeom prst="hexagon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alpha val="3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zh-CN" sz="3600" dirty="0" smtClean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02</a:t>
            </a:r>
            <a:r>
              <a:rPr lang="zh-CN" altLang="en-US" sz="3600" b="1" dirty="0" smtClean="0">
                <a:solidFill>
                  <a:schemeClr val="tx2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互联网营销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5064369" y="1266089"/>
            <a:ext cx="425116" cy="732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990897" y="2790497"/>
            <a:ext cx="4997668" cy="3121572"/>
          </a:xfrm>
          <a:prstGeom prst="rect">
            <a:avLst/>
          </a:prstGeom>
          <a:solidFill>
            <a:srgbClr val="008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00"/>
              </a:lnSpc>
            </a:pPr>
            <a:r>
              <a:rPr lang="zh-CN" altLang="en-US" sz="2400" b="1" dirty="0" smtClean="0">
                <a:solidFill>
                  <a:schemeClr val="tx2"/>
                </a:solidFill>
                <a:latin typeface="Arial" panose="020B0604020202020204" pitchFamily="34" charset="0"/>
                <a:ea typeface="楷体_GB2312" pitchFamily="1" charset="-122"/>
              </a:rPr>
              <a:t>狭义的互联网营销指的是单纯依靠互联网完成整个营销流程的营销。广义互联网营销指的是借助互联网了解顾客的需要，并生产出产品满足其需要的过程。</a:t>
            </a:r>
            <a:endParaRPr lang="en-US" altLang="zh-CN" sz="2400" b="1" dirty="0" smtClean="0">
              <a:solidFill>
                <a:schemeClr val="tx2"/>
              </a:solidFill>
              <a:latin typeface="Arial" panose="020B0604020202020204" pitchFamily="34" charset="0"/>
              <a:ea typeface="楷体_GB2312" pitchFamily="1" charset="-122"/>
            </a:endParaRPr>
          </a:p>
        </p:txBody>
      </p:sp>
      <p:sp>
        <p:nvSpPr>
          <p:cNvPr id="30" name="五边形 29"/>
          <p:cNvSpPr/>
          <p:nvPr/>
        </p:nvSpPr>
        <p:spPr>
          <a:xfrm>
            <a:off x="4960156" y="3207995"/>
            <a:ext cx="858129" cy="647114"/>
          </a:xfrm>
          <a:prstGeom prst="homePlate">
            <a:avLst/>
          </a:prstGeom>
          <a:solidFill>
            <a:srgbClr val="008000">
              <a:alpha val="2600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101884" y="4665781"/>
            <a:ext cx="425116" cy="732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9" name="直接箭头连接符 38"/>
          <p:cNvCxnSpPr>
            <a:stCxn id="25" idx="1"/>
            <a:endCxn id="25" idx="1"/>
          </p:cNvCxnSpPr>
          <p:nvPr/>
        </p:nvCxnSpPr>
        <p:spPr>
          <a:xfrm>
            <a:off x="4528645" y="4461642"/>
            <a:ext cx="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8" grpId="0"/>
      <p:bldP spid="29" grpId="0" animBg="1"/>
      <p:bldP spid="30" grpId="0" animBg="1"/>
      <p:bldP spid="36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27890" y="693683"/>
            <a:ext cx="5831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互联网营销的优势有哪些？</a:t>
            </a:r>
          </a:p>
        </p:txBody>
      </p:sp>
      <p:cxnSp>
        <p:nvCxnSpPr>
          <p:cNvPr id="3" name="直接连接符 2"/>
          <p:cNvCxnSpPr/>
          <p:nvPr/>
        </p:nvCxnSpPr>
        <p:spPr>
          <a:xfrm rot="10800000">
            <a:off x="8308431" y="2948153"/>
            <a:ext cx="94591" cy="630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2067951" y="2022230"/>
            <a:ext cx="2208628" cy="2184009"/>
            <a:chOff x="2067951" y="2022230"/>
            <a:chExt cx="2208628" cy="2184009"/>
          </a:xfrm>
        </p:grpSpPr>
        <p:sp>
          <p:nvSpPr>
            <p:cNvPr id="25" name="图文框 24"/>
            <p:cNvSpPr/>
            <p:nvPr/>
          </p:nvSpPr>
          <p:spPr>
            <a:xfrm>
              <a:off x="2187527" y="2164665"/>
              <a:ext cx="1969477" cy="1899139"/>
            </a:xfrm>
            <a:prstGeom prst="frame">
              <a:avLst>
                <a:gd name="adj1" fmla="val 8056"/>
              </a:avLst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菱形 25"/>
            <p:cNvSpPr/>
            <p:nvPr/>
          </p:nvSpPr>
          <p:spPr>
            <a:xfrm>
              <a:off x="2067951" y="2022230"/>
              <a:ext cx="2208628" cy="2184009"/>
            </a:xfrm>
            <a:prstGeom prst="diamond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945902" y="2022230"/>
            <a:ext cx="2208628" cy="2184009"/>
            <a:chOff x="2067951" y="2022230"/>
            <a:chExt cx="2208628" cy="2184009"/>
          </a:xfrm>
        </p:grpSpPr>
        <p:sp>
          <p:nvSpPr>
            <p:cNvPr id="28" name="图文框 27"/>
            <p:cNvSpPr/>
            <p:nvPr/>
          </p:nvSpPr>
          <p:spPr>
            <a:xfrm>
              <a:off x="2187527" y="2164665"/>
              <a:ext cx="1969477" cy="1899139"/>
            </a:xfrm>
            <a:prstGeom prst="frame">
              <a:avLst>
                <a:gd name="adj1" fmla="val 8056"/>
              </a:avLst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菱形 28"/>
            <p:cNvSpPr/>
            <p:nvPr/>
          </p:nvSpPr>
          <p:spPr>
            <a:xfrm>
              <a:off x="2067951" y="2022230"/>
              <a:ext cx="2208628" cy="2184009"/>
            </a:xfrm>
            <a:prstGeom prst="diamond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991686" y="2022230"/>
            <a:ext cx="2208628" cy="2184009"/>
            <a:chOff x="2067951" y="2022230"/>
            <a:chExt cx="2208628" cy="2184009"/>
          </a:xfrm>
        </p:grpSpPr>
        <p:sp>
          <p:nvSpPr>
            <p:cNvPr id="31" name="图文框 30"/>
            <p:cNvSpPr/>
            <p:nvPr/>
          </p:nvSpPr>
          <p:spPr>
            <a:xfrm>
              <a:off x="2187527" y="2164665"/>
              <a:ext cx="1969477" cy="1899139"/>
            </a:xfrm>
            <a:prstGeom prst="frame">
              <a:avLst>
                <a:gd name="adj1" fmla="val 8056"/>
              </a:avLst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菱形 31"/>
            <p:cNvSpPr/>
            <p:nvPr/>
          </p:nvSpPr>
          <p:spPr>
            <a:xfrm>
              <a:off x="2067951" y="2022230"/>
              <a:ext cx="2208628" cy="2184009"/>
            </a:xfrm>
            <a:prstGeom prst="diamond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86910" y="4130564"/>
            <a:ext cx="29796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互联网络营销具有极强的互动性，可以帮助企业实现全程营销的目标。</a:t>
            </a:r>
            <a:endParaRPr lang="en-US" altLang="zh-CN" sz="24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981903" y="4083269"/>
            <a:ext cx="2506718" cy="189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互联网络营销能够帮助企业增加销售渠道、提高市场占有率。</a:t>
            </a:r>
            <a:endParaRPr lang="en-US" altLang="zh-CN" sz="24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803933" y="4193627"/>
            <a:ext cx="2695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1"/>
                </a:solidFill>
                <a:latin typeface="楷体_GB2312" pitchFamily="1" charset="-122"/>
                <a:ea typeface="楷体_GB2312" pitchFamily="1" charset="-122"/>
              </a:rPr>
              <a:t>互联网络营销有利于企业降低成本费用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4514354" y="5300531"/>
            <a:ext cx="396221" cy="354682"/>
          </a:xfrm>
          <a:custGeom>
            <a:avLst/>
            <a:gdLst>
              <a:gd name="connsiteX0" fmla="*/ 949445 w 3191647"/>
              <a:gd name="connsiteY0" fmla="*/ 0 h 2866152"/>
              <a:gd name="connsiteX1" fmla="*/ 2234352 w 3191647"/>
              <a:gd name="connsiteY1" fmla="*/ 0 h 2866152"/>
              <a:gd name="connsiteX2" fmla="*/ 2402131 w 3191647"/>
              <a:gd name="connsiteY2" fmla="*/ 51249 h 2866152"/>
              <a:gd name="connsiteX3" fmla="*/ 2409685 w 3191647"/>
              <a:gd name="connsiteY3" fmla="*/ 57482 h 2866152"/>
              <a:gd name="connsiteX4" fmla="*/ 2430115 w 3191647"/>
              <a:gd name="connsiteY4" fmla="*/ 70005 h 2866152"/>
              <a:gd name="connsiteX5" fmla="*/ 2508940 w 3191647"/>
              <a:gd name="connsiteY5" fmla="*/ 159371 h 2866152"/>
              <a:gd name="connsiteX6" fmla="*/ 3151394 w 3191647"/>
              <a:gd name="connsiteY6" fmla="*/ 1272133 h 2866152"/>
              <a:gd name="connsiteX7" fmla="*/ 3181372 w 3191647"/>
              <a:gd name="connsiteY7" fmla="*/ 1499841 h 2866152"/>
              <a:gd name="connsiteX8" fmla="*/ 3172981 w 3191647"/>
              <a:gd name="connsiteY8" fmla="*/ 1522315 h 2866152"/>
              <a:gd name="connsiteX9" fmla="*/ 3170003 w 3191647"/>
              <a:gd name="connsiteY9" fmla="*/ 1535472 h 2866152"/>
              <a:gd name="connsiteX10" fmla="*/ 3145044 w 3191647"/>
              <a:gd name="connsiteY10" fmla="*/ 1590895 h 2866152"/>
              <a:gd name="connsiteX11" fmla="*/ 2502590 w 3191647"/>
              <a:gd name="connsiteY11" fmla="*/ 2703657 h 2866152"/>
              <a:gd name="connsiteX12" fmla="*/ 2488794 w 3191647"/>
              <a:gd name="connsiteY12" fmla="*/ 2722817 h 2866152"/>
              <a:gd name="connsiteX13" fmla="*/ 2482806 w 3191647"/>
              <a:gd name="connsiteY13" fmla="*/ 2733849 h 2866152"/>
              <a:gd name="connsiteX14" fmla="*/ 2467439 w 3191647"/>
              <a:gd name="connsiteY14" fmla="*/ 2752474 h 2866152"/>
              <a:gd name="connsiteX15" fmla="*/ 2467072 w 3191647"/>
              <a:gd name="connsiteY15" fmla="*/ 2752984 h 2866152"/>
              <a:gd name="connsiteX16" fmla="*/ 2466846 w 3191647"/>
              <a:gd name="connsiteY16" fmla="*/ 2753192 h 2866152"/>
              <a:gd name="connsiteX17" fmla="*/ 2446163 w 3191647"/>
              <a:gd name="connsiteY17" fmla="*/ 2778260 h 2866152"/>
              <a:gd name="connsiteX18" fmla="*/ 2233973 w 3191647"/>
              <a:gd name="connsiteY18" fmla="*/ 2866152 h 2866152"/>
              <a:gd name="connsiteX19" fmla="*/ 949066 w 3191647"/>
              <a:gd name="connsiteY19" fmla="*/ 2866152 h 2866152"/>
              <a:gd name="connsiteX20" fmla="*/ 700233 w 3191647"/>
              <a:gd name="connsiteY20" fmla="*/ 2733849 h 2866152"/>
              <a:gd name="connsiteX21" fmla="*/ 689623 w 3191647"/>
              <a:gd name="connsiteY21" fmla="*/ 2714300 h 2866152"/>
              <a:gd name="connsiteX22" fmla="*/ 681960 w 3191647"/>
              <a:gd name="connsiteY22" fmla="*/ 2703658 h 2866152"/>
              <a:gd name="connsiteX23" fmla="*/ 39506 w 3191647"/>
              <a:gd name="connsiteY23" fmla="*/ 1590896 h 2866152"/>
              <a:gd name="connsiteX24" fmla="*/ 1526 w 3191647"/>
              <a:gd name="connsiteY24" fmla="*/ 1477948 h 2866152"/>
              <a:gd name="connsiteX25" fmla="*/ 720 w 3191647"/>
              <a:gd name="connsiteY25" fmla="*/ 1447354 h 2866152"/>
              <a:gd name="connsiteX26" fmla="*/ 0 w 3191647"/>
              <a:gd name="connsiteY26" fmla="*/ 1443059 h 2866152"/>
              <a:gd name="connsiteX27" fmla="*/ 303 w 3191647"/>
              <a:gd name="connsiteY27" fmla="*/ 1431516 h 2866152"/>
              <a:gd name="connsiteX28" fmla="*/ 0 w 3191647"/>
              <a:gd name="connsiteY28" fmla="*/ 1419970 h 2866152"/>
              <a:gd name="connsiteX29" fmla="*/ 720 w 3191647"/>
              <a:gd name="connsiteY29" fmla="*/ 1415675 h 2866152"/>
              <a:gd name="connsiteX30" fmla="*/ 1526 w 3191647"/>
              <a:gd name="connsiteY30" fmla="*/ 1385081 h 2866152"/>
              <a:gd name="connsiteX31" fmla="*/ 39506 w 3191647"/>
              <a:gd name="connsiteY31" fmla="*/ 1272134 h 2866152"/>
              <a:gd name="connsiteX32" fmla="*/ 681960 w 3191647"/>
              <a:gd name="connsiteY32" fmla="*/ 159372 h 2866152"/>
              <a:gd name="connsiteX33" fmla="*/ 698045 w 3191647"/>
              <a:gd name="connsiteY33" fmla="*/ 137034 h 2866152"/>
              <a:gd name="connsiteX34" fmla="*/ 700612 w 3191647"/>
              <a:gd name="connsiteY34" fmla="*/ 132303 h 2866152"/>
              <a:gd name="connsiteX35" fmla="*/ 707202 w 3191647"/>
              <a:gd name="connsiteY35" fmla="*/ 124316 h 2866152"/>
              <a:gd name="connsiteX36" fmla="*/ 717478 w 3191647"/>
              <a:gd name="connsiteY36" fmla="*/ 110046 h 2866152"/>
              <a:gd name="connsiteX37" fmla="*/ 723796 w 3191647"/>
              <a:gd name="connsiteY37" fmla="*/ 104204 h 2866152"/>
              <a:gd name="connsiteX38" fmla="*/ 737255 w 3191647"/>
              <a:gd name="connsiteY38" fmla="*/ 87892 h 2866152"/>
              <a:gd name="connsiteX39" fmla="*/ 949445 w 3191647"/>
              <a:gd name="connsiteY39" fmla="*/ 0 h 286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91647" h="2866152">
                <a:moveTo>
                  <a:pt x="949445" y="0"/>
                </a:moveTo>
                <a:lnTo>
                  <a:pt x="2234352" y="0"/>
                </a:lnTo>
                <a:cubicBezTo>
                  <a:pt x="2296501" y="0"/>
                  <a:pt x="2354237" y="18893"/>
                  <a:pt x="2402131" y="51249"/>
                </a:cubicBezTo>
                <a:lnTo>
                  <a:pt x="2409685" y="57482"/>
                </a:lnTo>
                <a:lnTo>
                  <a:pt x="2430115" y="70005"/>
                </a:lnTo>
                <a:cubicBezTo>
                  <a:pt x="2461216" y="93504"/>
                  <a:pt x="2488224" y="123489"/>
                  <a:pt x="2508940" y="159371"/>
                </a:cubicBezTo>
                <a:lnTo>
                  <a:pt x="3151394" y="1272133"/>
                </a:lnTo>
                <a:cubicBezTo>
                  <a:pt x="3192826" y="1343897"/>
                  <a:pt x="3201249" y="1425660"/>
                  <a:pt x="3181372" y="1499841"/>
                </a:cubicBezTo>
                <a:lnTo>
                  <a:pt x="3172981" y="1522315"/>
                </a:lnTo>
                <a:lnTo>
                  <a:pt x="3170003" y="1535472"/>
                </a:lnTo>
                <a:cubicBezTo>
                  <a:pt x="3163697" y="1554388"/>
                  <a:pt x="3155402" y="1572954"/>
                  <a:pt x="3145044" y="1590895"/>
                </a:cubicBezTo>
                <a:lnTo>
                  <a:pt x="2502590" y="2703657"/>
                </a:lnTo>
                <a:lnTo>
                  <a:pt x="2488794" y="2722817"/>
                </a:lnTo>
                <a:lnTo>
                  <a:pt x="2482806" y="2733849"/>
                </a:lnTo>
                <a:lnTo>
                  <a:pt x="2467439" y="2752474"/>
                </a:lnTo>
                <a:lnTo>
                  <a:pt x="2467072" y="2752984"/>
                </a:lnTo>
                <a:lnTo>
                  <a:pt x="2466846" y="2753192"/>
                </a:lnTo>
                <a:lnTo>
                  <a:pt x="2446163" y="2778260"/>
                </a:lnTo>
                <a:cubicBezTo>
                  <a:pt x="2391859" y="2832565"/>
                  <a:pt x="2316839" y="2866152"/>
                  <a:pt x="2233973" y="2866152"/>
                </a:cubicBezTo>
                <a:lnTo>
                  <a:pt x="949066" y="2866152"/>
                </a:lnTo>
                <a:cubicBezTo>
                  <a:pt x="845484" y="2866152"/>
                  <a:pt x="754160" y="2813671"/>
                  <a:pt x="700233" y="2733849"/>
                </a:cubicBezTo>
                <a:lnTo>
                  <a:pt x="689623" y="2714300"/>
                </a:lnTo>
                <a:lnTo>
                  <a:pt x="681960" y="2703658"/>
                </a:lnTo>
                <a:lnTo>
                  <a:pt x="39506" y="1590896"/>
                </a:lnTo>
                <a:cubicBezTo>
                  <a:pt x="18789" y="1555014"/>
                  <a:pt x="6326" y="1516632"/>
                  <a:pt x="1526" y="1477948"/>
                </a:cubicBezTo>
                <a:lnTo>
                  <a:pt x="720" y="1447354"/>
                </a:lnTo>
                <a:lnTo>
                  <a:pt x="0" y="1443059"/>
                </a:lnTo>
                <a:lnTo>
                  <a:pt x="303" y="1431516"/>
                </a:lnTo>
                <a:lnTo>
                  <a:pt x="0" y="1419970"/>
                </a:lnTo>
                <a:lnTo>
                  <a:pt x="720" y="1415675"/>
                </a:lnTo>
                <a:lnTo>
                  <a:pt x="1526" y="1385081"/>
                </a:lnTo>
                <a:cubicBezTo>
                  <a:pt x="6326" y="1346398"/>
                  <a:pt x="18789" y="1308016"/>
                  <a:pt x="39506" y="1272134"/>
                </a:cubicBezTo>
                <a:lnTo>
                  <a:pt x="681960" y="159372"/>
                </a:lnTo>
                <a:lnTo>
                  <a:pt x="698045" y="137034"/>
                </a:lnTo>
                <a:lnTo>
                  <a:pt x="700612" y="132303"/>
                </a:lnTo>
                <a:lnTo>
                  <a:pt x="707202" y="124316"/>
                </a:lnTo>
                <a:lnTo>
                  <a:pt x="717478" y="110046"/>
                </a:lnTo>
                <a:lnTo>
                  <a:pt x="723796" y="104204"/>
                </a:lnTo>
                <a:lnTo>
                  <a:pt x="737255" y="87892"/>
                </a:lnTo>
                <a:cubicBezTo>
                  <a:pt x="791559" y="33588"/>
                  <a:pt x="866580" y="0"/>
                  <a:pt x="949445" y="0"/>
                </a:cubicBezTo>
                <a:close/>
              </a:path>
            </a:pathLst>
          </a:custGeom>
          <a:solidFill>
            <a:srgbClr val="008000">
              <a:alpha val="40000"/>
            </a:srgbClr>
          </a:solidFill>
          <a:ln w="12700">
            <a:solidFill>
              <a:srgbClr val="008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KSO_Shape"/>
          <p:cNvSpPr/>
          <p:nvPr/>
        </p:nvSpPr>
        <p:spPr bwMode="auto">
          <a:xfrm>
            <a:off x="5912113" y="2841386"/>
            <a:ext cx="395909" cy="296272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6" name="KSO_Shape"/>
          <p:cNvSpPr/>
          <p:nvPr/>
        </p:nvSpPr>
        <p:spPr bwMode="auto">
          <a:xfrm>
            <a:off x="5912113" y="4020728"/>
            <a:ext cx="395909" cy="296272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7" name="KSO_Shape"/>
          <p:cNvSpPr/>
          <p:nvPr/>
        </p:nvSpPr>
        <p:spPr bwMode="auto">
          <a:xfrm>
            <a:off x="5912113" y="5230548"/>
            <a:ext cx="395909" cy="296272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628291" y="1813035"/>
            <a:ext cx="5281448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kern="1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en-US" sz="2400" b="1" kern="1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2015年3月5日十二届全国人大三次会议上，李克强总理在政府工作报告中首次提出“互联网+”行动计划。</a:t>
            </a:r>
            <a:r>
              <a:rPr lang="en-US" altLang="zh-CN" sz="2400" b="1" kern="1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sz="2400" b="1" kern="1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互联网+”代表一种新的经济形态，即充分发挥互联网在生产要素配置中的优化和集成作用，将互联网的创新成果深度融合于经济社各领域之中，提升实体经济的创新力和生产力，形成更广泛的以互联网为基础设施和实现工具的经济发展新形态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31021" y="599091"/>
            <a:ext cx="5234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互联网营销无处不在</a:t>
            </a:r>
            <a:endParaRPr lang="zh-CN" altLang="en-US" sz="4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IMG_6608.PNG"/>
          <p:cNvPicPr>
            <a:picLocks noChangeAspect="1"/>
          </p:cNvPicPr>
          <p:nvPr/>
        </p:nvPicPr>
        <p:blipFill>
          <a:blip r:embed="rId3" cstate="print"/>
          <a:srcRect t="22759" r="4091" b="37011"/>
          <a:stretch>
            <a:fillRect/>
          </a:stretch>
        </p:blipFill>
        <p:spPr>
          <a:xfrm>
            <a:off x="1072055" y="1970690"/>
            <a:ext cx="4301513" cy="32076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6" grpId="0" animBg="1"/>
      <p:bldP spid="27" grpId="0" animBg="1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16473" y="1797269"/>
            <a:ext cx="9241017" cy="4177861"/>
          </a:xfrm>
          <a:prstGeom prst="rect">
            <a:avLst/>
          </a:prstGeom>
          <a:solidFill>
            <a:srgbClr val="008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kern="1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“</a:t>
            </a:r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互联网</a:t>
            </a:r>
            <a:r>
              <a:rPr lang="en-US" altLang="zh-CN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+</a:t>
            </a:r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打车”</a:t>
            </a:r>
            <a:r>
              <a:rPr lang="en-US" altLang="zh-CN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==》</a:t>
            </a:r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嘀嘀打车  快的打车</a:t>
            </a:r>
          </a:p>
          <a:p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“互联网</a:t>
            </a:r>
            <a:r>
              <a:rPr lang="en-US" altLang="zh-CN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+</a:t>
            </a:r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产品”</a:t>
            </a:r>
            <a:r>
              <a:rPr lang="en-US" altLang="zh-CN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==》</a:t>
            </a:r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淘宝  京东  </a:t>
            </a:r>
            <a:r>
              <a:rPr lang="en-US" altLang="zh-CN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1</a:t>
            </a:r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号店</a:t>
            </a:r>
          </a:p>
          <a:p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“互联网</a:t>
            </a:r>
            <a:r>
              <a:rPr lang="en-US" altLang="zh-CN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+</a:t>
            </a:r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电影”</a:t>
            </a:r>
            <a:r>
              <a:rPr lang="en-US" altLang="zh-CN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==》</a:t>
            </a:r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哈票  格瓦拉</a:t>
            </a:r>
          </a:p>
          <a:p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“互联网</a:t>
            </a:r>
            <a:r>
              <a:rPr lang="en-US" altLang="zh-CN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+</a:t>
            </a:r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银行”</a:t>
            </a:r>
            <a:r>
              <a:rPr lang="en-US" altLang="zh-CN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==》</a:t>
            </a:r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支付宝</a:t>
            </a:r>
          </a:p>
          <a:p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“互联网</a:t>
            </a:r>
            <a:r>
              <a:rPr lang="en-US" altLang="zh-CN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+</a:t>
            </a:r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电器”</a:t>
            </a:r>
            <a:r>
              <a:rPr lang="en-US" altLang="zh-CN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==》</a:t>
            </a:r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智能家电平台（苏宁易购）</a:t>
            </a:r>
          </a:p>
          <a:p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“互联网</a:t>
            </a:r>
            <a:r>
              <a:rPr lang="en-US" altLang="zh-CN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+</a:t>
            </a:r>
            <a:r>
              <a:rPr lang="zh-CN" altLang="en-US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生活”</a:t>
            </a:r>
            <a:r>
              <a:rPr lang="en-US" altLang="zh-CN" sz="32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幼圆" charset="-122"/>
              </a:rPr>
              <a:t>==》………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003628" y="337622"/>
            <a:ext cx="18473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endParaRPr lang="zh-CN" altLang="en-US" sz="2000" b="1" dirty="0" smtClean="0">
              <a:solidFill>
                <a:schemeClr val="accent5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97724" y="545445"/>
            <a:ext cx="565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r>
              <a:rPr lang="zh-CN" altLang="en-US" sz="4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互联网营销</a:t>
            </a:r>
            <a:endParaRPr lang="zh-CN" altLang="en-US" sz="40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16473" y="1702676"/>
            <a:ext cx="9241017" cy="4177861"/>
          </a:xfrm>
          <a:prstGeom prst="rect">
            <a:avLst/>
          </a:prstGeom>
          <a:solidFill>
            <a:srgbClr val="008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4000" b="1" kern="100" dirty="0" smtClean="0">
                <a:solidFill>
                  <a:schemeClr val="bg2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zh-CN" altLang="en-US" sz="36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电子交易是电子商务中最重要的一部分。所谓电子交易就是指在网上进行买卖交易，买卖双方并不要碰面。电子交易是为产品开辟一条新的网上销售渠道。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003628" y="337622"/>
            <a:ext cx="18473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endParaRPr lang="zh-CN" altLang="en-US" sz="2000" b="1" dirty="0" smtClean="0">
              <a:solidFill>
                <a:schemeClr val="accent5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40069" y="677918"/>
            <a:ext cx="5685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 </a:t>
            </a:r>
            <a:r>
              <a:rPr lang="zh-CN" altLang="en-US" sz="4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电子交易</a:t>
            </a:r>
            <a:endParaRPr lang="zh-CN" altLang="en-US" sz="40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55836" y="1466195"/>
            <a:ext cx="9096702" cy="1813034"/>
          </a:xfrm>
          <a:prstGeom prst="rect">
            <a:avLst/>
          </a:prstGeom>
          <a:solidFill>
            <a:srgbClr val="008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、如何进行电子交易？</a:t>
            </a:r>
            <a:endParaRPr lang="en-US" altLang="zh-CN" sz="28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电子交易分为三个步骤：产品发布、交易和支付</a:t>
            </a:r>
            <a:r>
              <a:rPr lang="zh-CN" altLang="en-US" sz="40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</a:p>
          <a:p>
            <a:endParaRPr lang="zh-CN" altLang="en-US" sz="4000" b="1" dirty="0" smtClean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0983" y="882870"/>
            <a:ext cx="9912271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003628" y="337622"/>
            <a:ext cx="18473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endParaRPr lang="zh-CN" altLang="en-US" sz="2000" b="1" dirty="0" smtClean="0">
              <a:solidFill>
                <a:schemeClr val="accent5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rot="5400000" flipH="1" flipV="1">
            <a:off x="5407572" y="693684"/>
            <a:ext cx="110359" cy="47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40070" y="315310"/>
            <a:ext cx="5685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 </a:t>
            </a:r>
            <a:r>
              <a:rPr lang="zh-CN" altLang="en-US" sz="4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电子交易</a:t>
            </a:r>
            <a:endParaRPr lang="zh-CN" altLang="en-US" sz="40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6786" y="49030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87366" y="4603531"/>
            <a:ext cx="78355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kern="100" dirty="0" smtClean="0">
              <a:solidFill>
                <a:schemeClr val="accent2"/>
              </a:solidFill>
              <a:latin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308538" y="4146331"/>
            <a:ext cx="9144000" cy="1844564"/>
          </a:xfrm>
          <a:prstGeom prst="rect">
            <a:avLst/>
          </a:prstGeom>
          <a:solidFill>
            <a:srgbClr val="008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kern="100" dirty="0" smtClean="0">
                <a:solidFill>
                  <a:schemeClr val="accent2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kern="100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通过电子商务平台：如阿里巴巴、淘宝网等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87672" y="4146615"/>
            <a:ext cx="6321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、如何发布产品</a:t>
            </a:r>
            <a:endParaRPr lang="zh-CN" altLang="en-US" sz="28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9" grpId="0"/>
      <p:bldP spid="13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84793" y="400684"/>
            <a:ext cx="3020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 </a:t>
            </a:r>
            <a:r>
              <a:rPr lang="zh-CN" altLang="en-US" sz="4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电子交易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136944" y="4848287"/>
            <a:ext cx="211995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工作总结，以年终总结、半年总结和季度总结最为常见和多用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545506" y="4533329"/>
            <a:ext cx="1261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添加标题内容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5" name="图片 24" descr="6IMG_6566.PNG"/>
          <p:cNvPicPr>
            <a:picLocks noChangeAspect="1"/>
          </p:cNvPicPr>
          <p:nvPr/>
        </p:nvPicPr>
        <p:blipFill>
          <a:blip r:embed="rId3" cstate="print"/>
          <a:srcRect t="31034" r="-127" b="27127"/>
          <a:stretch>
            <a:fillRect/>
          </a:stretch>
        </p:blipFill>
        <p:spPr>
          <a:xfrm>
            <a:off x="409904" y="2774733"/>
            <a:ext cx="3862552" cy="2869324"/>
          </a:xfrm>
          <a:prstGeom prst="rect">
            <a:avLst/>
          </a:prstGeom>
        </p:spPr>
      </p:pic>
      <p:pic>
        <p:nvPicPr>
          <p:cNvPr id="26" name="图片 25" descr="6IMG_6567.PNG"/>
          <p:cNvPicPr>
            <a:picLocks noChangeAspect="1"/>
          </p:cNvPicPr>
          <p:nvPr/>
        </p:nvPicPr>
        <p:blipFill>
          <a:blip r:embed="rId4" cstate="print"/>
          <a:srcRect t="33793" r="-2039" b="29195"/>
          <a:stretch>
            <a:fillRect/>
          </a:stretch>
        </p:blipFill>
        <p:spPr>
          <a:xfrm>
            <a:off x="8066525" y="2711668"/>
            <a:ext cx="3936289" cy="2538248"/>
          </a:xfrm>
          <a:prstGeom prst="rect">
            <a:avLst/>
          </a:prstGeom>
        </p:spPr>
      </p:pic>
      <p:pic>
        <p:nvPicPr>
          <p:cNvPr id="27" name="图片 26" descr="6IMG_6565.PNG"/>
          <p:cNvPicPr>
            <a:picLocks noChangeAspect="1"/>
          </p:cNvPicPr>
          <p:nvPr/>
        </p:nvPicPr>
        <p:blipFill>
          <a:blip r:embed="rId5" cstate="print"/>
          <a:srcRect t="20690" b="17011"/>
          <a:stretch>
            <a:fillRect/>
          </a:stretch>
        </p:blipFill>
        <p:spPr>
          <a:xfrm>
            <a:off x="4534885" y="2427890"/>
            <a:ext cx="3208205" cy="3553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03131" y="1245475"/>
            <a:ext cx="9443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在电子商务中没有那一部分比电子交易更引人注目了。所谓电子交易就是指在网上进行买卖交易，它将降低经营成本并能帮助企业与客户、供货商以及合作伙伴建立更为密切的合作关系。</a:t>
            </a:r>
            <a:endParaRPr lang="zh-CN" altLang="en-US" sz="20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33778" r="1670" b="29827"/>
          <a:stretch>
            <a:fillRect/>
          </a:stretch>
        </p:blipFill>
        <p:spPr bwMode="auto">
          <a:xfrm>
            <a:off x="2348865" y="1199515"/>
            <a:ext cx="7698740" cy="505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754566" y="327714"/>
            <a:ext cx="3020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 </a:t>
            </a:r>
            <a:r>
              <a:rPr lang="zh-CN" altLang="en-US" sz="4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电子交易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3"/>
          <p:cNvSpPr/>
          <p:nvPr/>
        </p:nvSpPr>
        <p:spPr>
          <a:xfrm>
            <a:off x="0" y="0"/>
            <a:ext cx="5261811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-1" fmla="*/ 0 w 6096000"/>
              <a:gd name="connsiteY0-2" fmla="*/ 0 h 6858000"/>
              <a:gd name="connsiteX1-3" fmla="*/ 2470484 w 6096000"/>
              <a:gd name="connsiteY1-4" fmla="*/ 16042 h 6858000"/>
              <a:gd name="connsiteX2-5" fmla="*/ 6096000 w 6096000"/>
              <a:gd name="connsiteY2-6" fmla="*/ 6858000 h 6858000"/>
              <a:gd name="connsiteX3-7" fmla="*/ 0 w 6096000"/>
              <a:gd name="connsiteY3-8" fmla="*/ 6858000 h 6858000"/>
              <a:gd name="connsiteX4-9" fmla="*/ 0 w 6096000"/>
              <a:gd name="connsiteY4-10" fmla="*/ 0 h 6858000"/>
              <a:gd name="connsiteX0-11" fmla="*/ 0 w 6096000"/>
              <a:gd name="connsiteY0-12" fmla="*/ 0 h 6858000"/>
              <a:gd name="connsiteX1-13" fmla="*/ 2396143 w 6096000"/>
              <a:gd name="connsiteY1-14" fmla="*/ 0 h 6858000"/>
              <a:gd name="connsiteX2-15" fmla="*/ 6096000 w 6096000"/>
              <a:gd name="connsiteY2-16" fmla="*/ 6858000 h 6858000"/>
              <a:gd name="connsiteX3-17" fmla="*/ 0 w 6096000"/>
              <a:gd name="connsiteY3-18" fmla="*/ 6858000 h 6858000"/>
              <a:gd name="connsiteX4-19" fmla="*/ 0 w 6096000"/>
              <a:gd name="connsiteY4-2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2396143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8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2724150"/>
            <a:ext cx="12192000" cy="1390650"/>
          </a:xfrm>
          <a:prstGeom prst="rect">
            <a:avLst/>
          </a:prstGeom>
          <a:solidFill>
            <a:srgbClr val="008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六边形 11"/>
          <p:cNvSpPr/>
          <p:nvPr/>
        </p:nvSpPr>
        <p:spPr>
          <a:xfrm rot="16200000">
            <a:off x="1933903" y="1966655"/>
            <a:ext cx="3240000" cy="3240000"/>
          </a:xfrm>
          <a:prstGeom prst="ellipse">
            <a:avLst/>
          </a:prstGeom>
          <a:solidFill>
            <a:srgbClr val="008000">
              <a:alpha val="57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49582" y="2958402"/>
            <a:ext cx="5329140" cy="96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400" b="1" spc="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获取网上农业信息</a:t>
            </a:r>
            <a:endParaRPr lang="zh-CN" altLang="en-US" sz="4400" b="1" spc="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488734" y="4323129"/>
            <a:ext cx="237565" cy="345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400" dirty="0" smtClean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2186885" y="2697956"/>
            <a:ext cx="2839472" cy="1462087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>
              <a:defRPr/>
            </a:pPr>
            <a:r>
              <a:rPr lang="zh-CN" altLang="en-US" sz="8000" spc="-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一</a:t>
            </a:r>
            <a:endParaRPr lang="zh-CN" altLang="en-US" sz="8000" spc="-5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27032"/>
            <a:ext cx="6096000" cy="11309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9" grpId="0"/>
      <p:bldP spid="20" grpId="0"/>
      <p:bldP spid="21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3"/>
          <p:cNvSpPr/>
          <p:nvPr/>
        </p:nvSpPr>
        <p:spPr>
          <a:xfrm>
            <a:off x="0" y="0"/>
            <a:ext cx="5261811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-1" fmla="*/ 0 w 6096000"/>
              <a:gd name="connsiteY0-2" fmla="*/ 0 h 6858000"/>
              <a:gd name="connsiteX1-3" fmla="*/ 2470484 w 6096000"/>
              <a:gd name="connsiteY1-4" fmla="*/ 16042 h 6858000"/>
              <a:gd name="connsiteX2-5" fmla="*/ 6096000 w 6096000"/>
              <a:gd name="connsiteY2-6" fmla="*/ 6858000 h 6858000"/>
              <a:gd name="connsiteX3-7" fmla="*/ 0 w 6096000"/>
              <a:gd name="connsiteY3-8" fmla="*/ 6858000 h 6858000"/>
              <a:gd name="connsiteX4-9" fmla="*/ 0 w 6096000"/>
              <a:gd name="connsiteY4-10" fmla="*/ 0 h 6858000"/>
              <a:gd name="connsiteX0-11" fmla="*/ 0 w 6096000"/>
              <a:gd name="connsiteY0-12" fmla="*/ 0 h 6858000"/>
              <a:gd name="connsiteX1-13" fmla="*/ 2396143 w 6096000"/>
              <a:gd name="connsiteY1-14" fmla="*/ 0 h 6858000"/>
              <a:gd name="connsiteX2-15" fmla="*/ 6096000 w 6096000"/>
              <a:gd name="connsiteY2-16" fmla="*/ 6858000 h 6858000"/>
              <a:gd name="connsiteX3-17" fmla="*/ 0 w 6096000"/>
              <a:gd name="connsiteY3-18" fmla="*/ 6858000 h 6858000"/>
              <a:gd name="connsiteX4-19" fmla="*/ 0 w 6096000"/>
              <a:gd name="connsiteY4-2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2396143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8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2724150"/>
            <a:ext cx="12192000" cy="1390650"/>
          </a:xfrm>
          <a:prstGeom prst="rect">
            <a:avLst/>
          </a:prstGeom>
          <a:solidFill>
            <a:srgbClr val="008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六边形 11"/>
          <p:cNvSpPr/>
          <p:nvPr/>
        </p:nvSpPr>
        <p:spPr>
          <a:xfrm rot="16200000">
            <a:off x="1981200" y="1809000"/>
            <a:ext cx="3240000" cy="3240000"/>
          </a:xfrm>
          <a:prstGeom prst="ellipse">
            <a:avLst/>
          </a:prstGeom>
          <a:solidFill>
            <a:srgbClr val="008000">
              <a:alpha val="44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49582" y="2958402"/>
            <a:ext cx="5329140" cy="96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电子商务的发展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633112" y="4323130"/>
            <a:ext cx="237565" cy="345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400" dirty="0" smtClean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2186885" y="2697956"/>
            <a:ext cx="2839472" cy="1462087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>
              <a:defRPr/>
            </a:pPr>
            <a:r>
              <a:rPr lang="zh-CN" altLang="en-US" sz="8000" spc="-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四</a:t>
            </a:r>
            <a:endParaRPr lang="zh-CN" altLang="en-US" sz="8000" spc="-5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27032"/>
            <a:ext cx="6096000" cy="11309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9" grpId="0"/>
      <p:bldP spid="20" grpId="0"/>
      <p:bldP spid="21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70813" y="718686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5642295" y="2986583"/>
            <a:ext cx="684000" cy="672599"/>
          </a:xfrm>
          <a:prstGeom prst="ellipse">
            <a:avLst/>
          </a:prstGeom>
          <a:solidFill>
            <a:srgbClr val="0AA6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5642295" y="2172238"/>
            <a:ext cx="684000" cy="672599"/>
          </a:xfrm>
          <a:prstGeom prst="ellipse">
            <a:avLst/>
          </a:prstGeom>
          <a:solidFill>
            <a:srgbClr val="0AA6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椭圆 6"/>
          <p:cNvSpPr>
            <a:spLocks noChangeAspect="1"/>
          </p:cNvSpPr>
          <p:nvPr/>
        </p:nvSpPr>
        <p:spPr>
          <a:xfrm>
            <a:off x="5626530" y="3832459"/>
            <a:ext cx="684000" cy="672599"/>
          </a:xfrm>
          <a:prstGeom prst="ellipse">
            <a:avLst/>
          </a:prstGeom>
          <a:solidFill>
            <a:srgbClr val="0AA6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441717" y="605636"/>
            <a:ext cx="2236510" cy="813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电子商务</a:t>
            </a:r>
          </a:p>
        </p:txBody>
      </p:sp>
      <p:sp>
        <p:nvSpPr>
          <p:cNvPr id="22" name="矩形 21"/>
          <p:cNvSpPr/>
          <p:nvPr/>
        </p:nvSpPr>
        <p:spPr>
          <a:xfrm>
            <a:off x="1355834" y="2017986"/>
            <a:ext cx="383102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电子商务是以信息网络技术为手段，以商品交换为中心的商务活动</a:t>
            </a:r>
            <a:r>
              <a:rPr lang="en-US" altLang="zh-CN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r>
              <a:rPr lang="zh-CN" altLang="en-US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也可理解为在互联网</a:t>
            </a:r>
            <a:r>
              <a:rPr lang="en-US" altLang="zh-CN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(Internet)</a:t>
            </a:r>
            <a:r>
              <a:rPr lang="zh-CN" altLang="en-US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、企业内部网</a:t>
            </a:r>
            <a:r>
              <a:rPr lang="en-US" altLang="zh-CN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(Intranet)</a:t>
            </a:r>
            <a:r>
              <a:rPr lang="zh-CN" altLang="en-US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和增值网</a:t>
            </a:r>
            <a:r>
              <a:rPr lang="en-US" altLang="zh-CN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(VAN</a:t>
            </a:r>
            <a:r>
              <a:rPr lang="zh-CN" altLang="en-US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Value Added Network)</a:t>
            </a:r>
            <a:r>
              <a:rPr lang="zh-CN" altLang="en-US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上以电子交易方式进行交易活动和相关服务的活动，是传统商业活动各环节的电子化、网络化、信息化。</a:t>
            </a:r>
            <a:br>
              <a:rPr lang="zh-CN" altLang="en-US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zh-CN" altLang="en-US" dirty="0" smtClean="0"/>
              <a:t>　　</a:t>
            </a:r>
            <a:br>
              <a:rPr lang="zh-CN" altLang="en-US" dirty="0" smtClean="0"/>
            </a:b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6526924" y="2002219"/>
            <a:ext cx="457199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00B0F0"/>
                </a:solidFill>
              </a:rPr>
              <a:t>     </a:t>
            </a:r>
            <a:r>
              <a:rPr lang="zh-CN" altLang="en-US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摘要：随着经济社会的高速发展，电子商务存在的价值在当代社会发挥着越来越重要的作用，消费者通过网络在网上购物、网上支付，节省了客户与企业的时间和空间，大大提高了交易效率，特别对于工作忙碌的上班族，也大量节省了其宝贵时间。在消费者信息多元化的 </a:t>
            </a:r>
            <a:r>
              <a:rPr lang="en-US" altLang="zh-CN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21 </a:t>
            </a:r>
            <a:r>
              <a:rPr lang="zh-CN" altLang="en-US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世纪，可以通过足不出户的网络渠道，如百度微购、淘宝、新蛋等了解本地商场商品信息，然后再享受现场购物乐趣，已经成为消费者习惯。</a:t>
            </a:r>
            <a:endParaRPr lang="zh-CN" altLang="en-US" sz="20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08304" y="337622"/>
            <a:ext cx="3775393" cy="813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电子商务的发展</a:t>
            </a:r>
          </a:p>
        </p:txBody>
      </p:sp>
      <p:sp>
        <p:nvSpPr>
          <p:cNvPr id="21" name="矩形 20"/>
          <p:cNvSpPr/>
          <p:nvPr/>
        </p:nvSpPr>
        <p:spPr>
          <a:xfrm>
            <a:off x="4914313" y="4036060"/>
            <a:ext cx="2410264" cy="324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ts val="2000"/>
              </a:lnSpc>
            </a:pPr>
            <a:endParaRPr lang="zh-CN" altLang="en-US" sz="13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897901" y="4976250"/>
            <a:ext cx="2410264" cy="324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ts val="2000"/>
              </a:lnSpc>
            </a:pPr>
            <a:endParaRPr lang="zh-CN" altLang="en-US" sz="13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545503" y="2979164"/>
            <a:ext cx="1800000" cy="18000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03586" y="1592317"/>
            <a:ext cx="3326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电子商务巨头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马云</a:t>
            </a:r>
          </a:p>
        </p:txBody>
      </p:sp>
      <p:pic>
        <p:nvPicPr>
          <p:cNvPr id="36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30645" y="2067377"/>
            <a:ext cx="2937615" cy="3234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矩形 36"/>
          <p:cNvSpPr/>
          <p:nvPr/>
        </p:nvSpPr>
        <p:spPr>
          <a:xfrm>
            <a:off x="4524703" y="2317531"/>
            <a:ext cx="2979683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kern="1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马云，男，1964年9月10日生于浙江省杭州市，</a:t>
            </a:r>
            <a:endParaRPr lang="zh-CN" altLang="en-US" b="1" kern="100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b="1" kern="100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b="1" kern="1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2003年5月10日，马云创立淘宝网。</a:t>
            </a:r>
            <a:endParaRPr lang="zh-CN" altLang="en-US" b="1" kern="100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b="1" kern="100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b="1" kern="1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2004年12月，马云创立第三方网上支付平台支付宝。</a:t>
            </a:r>
            <a:endParaRPr lang="zh-CN" altLang="en-US" b="1" kern="100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  <p:bldP spid="31" grpId="0" animBg="1"/>
      <p:bldP spid="3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"/>
          <p:cNvSpPr>
            <a:spLocks noChangeArrowheads="1"/>
          </p:cNvSpPr>
          <p:nvPr/>
        </p:nvSpPr>
        <p:spPr bwMode="auto">
          <a:xfrm>
            <a:off x="1085334" y="3097990"/>
            <a:ext cx="4273476" cy="372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r>
              <a:rPr lang="zh-CN" altLang="en-US" sz="2000" b="1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刘强东，1974年2月14日出生于江苏省宿迁市，京东商城创始人、董事局主席兼首席执行官，毕业于中国人民大学。</a:t>
            </a:r>
          </a:p>
          <a:p>
            <a:r>
              <a:rPr lang="zh-CN" altLang="en-US" sz="2000" b="1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1998年6月18日，在中关村创办京东公司，代理销售光磁产品，并担任总经理。2004年，初涉足电子商务领域，创办“京东多媒体网”（京东商城的前身），并出任CEO。</a:t>
            </a:r>
          </a:p>
          <a:p>
            <a:pPr algn="l">
              <a:lnSpc>
                <a:spcPct val="100000"/>
              </a:lnSpc>
            </a:pPr>
            <a:endParaRPr lang="zh-CN" altLang="en-US" sz="1600" kern="100" dirty="0" smtClean="0">
              <a:latin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zh-CN" altLang="en-US" sz="1600" kern="100" dirty="0" smtClean="0">
              <a:solidFill>
                <a:schemeClr val="bg1"/>
              </a:solidFill>
              <a:latin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47" name="直線接點 35"/>
          <p:cNvCxnSpPr/>
          <p:nvPr/>
        </p:nvCxnSpPr>
        <p:spPr>
          <a:xfrm flipV="1">
            <a:off x="1239968" y="2913080"/>
            <a:ext cx="4059939" cy="1"/>
          </a:xfrm>
          <a:prstGeom prst="line">
            <a:avLst/>
          </a:prstGeom>
          <a:noFill/>
          <a:ln w="19050" cap="flat" cmpd="sng" algn="ctr">
            <a:solidFill>
              <a:schemeClr val="bg1">
                <a:alpha val="30000"/>
              </a:schemeClr>
            </a:solidFill>
            <a:prstDash val="solid"/>
          </a:ln>
          <a:effectLst/>
          <a:scene3d>
            <a:camera prst="orthographicFront"/>
            <a:lightRig rig="chilly" dir="t">
              <a:rot lat="0" lon="0" rev="10200000"/>
            </a:lightRig>
          </a:scene3d>
          <a:sp3d>
            <a:bevelT w="152400" h="50800" prst="softRound"/>
          </a:sp3d>
        </p:spPr>
      </p:cxnSp>
      <p:sp>
        <p:nvSpPr>
          <p:cNvPr id="49" name="文本框 35"/>
          <p:cNvSpPr txBox="1"/>
          <p:nvPr/>
        </p:nvSpPr>
        <p:spPr>
          <a:xfrm>
            <a:off x="1183260" y="1953665"/>
            <a:ext cx="4090489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3200" b="1" dirty="0" smtClean="0">
                <a:latin typeface="Impact" panose="020B0806030902050204" pitchFamily="34" charset="0"/>
                <a:ea typeface="微软雅黑" panose="020B0503020204020204" pitchFamily="34" charset="-122"/>
              </a:rPr>
              <a:t>电子商务巨头</a:t>
            </a:r>
            <a:r>
              <a:rPr lang="en-US" altLang="zh-CN" sz="3200" b="1" dirty="0" smtClean="0">
                <a:latin typeface="Impact" panose="020B080603090205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3200" b="1" dirty="0" smtClean="0">
                <a:latin typeface="Impact" panose="020B0806030902050204" pitchFamily="34" charset="0"/>
                <a:ea typeface="微软雅黑" panose="020B0503020204020204" pitchFamily="34" charset="-122"/>
              </a:rPr>
              <a:t>刘强东</a:t>
            </a:r>
          </a:p>
        </p:txBody>
      </p:sp>
      <p:sp>
        <p:nvSpPr>
          <p:cNvPr id="50" name="文本框 25"/>
          <p:cNvSpPr txBox="1"/>
          <p:nvPr/>
        </p:nvSpPr>
        <p:spPr>
          <a:xfrm>
            <a:off x="4023264" y="436885"/>
            <a:ext cx="3906627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4000" b="1" dirty="0" smtClean="0">
                <a:solidFill>
                  <a:srgbClr val="00B0F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电子商务的发展</a:t>
            </a:r>
            <a:endParaRPr lang="zh-CN" altLang="en-US" sz="4000" b="1" dirty="0">
              <a:solidFill>
                <a:srgbClr val="00B0F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9" name="图片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5344" y="1843486"/>
            <a:ext cx="3442152" cy="3585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6484">
        <p14:flip dir="r"/>
      </p:transition>
    </mc:Choice>
    <mc:Fallback>
      <p:transition spd="slow" advClick="0" advTm="64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8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/>
      <p:bldP spid="5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70813" y="718686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.</a:t>
            </a:r>
            <a:endParaRPr lang="zh-CN" altLang="en-US" dirty="0"/>
          </a:p>
        </p:txBody>
      </p:sp>
      <p:cxnSp>
        <p:nvCxnSpPr>
          <p:cNvPr id="14" name="直接连接符 13"/>
          <p:cNvCxnSpPr/>
          <p:nvPr/>
        </p:nvCxnSpPr>
        <p:spPr>
          <a:xfrm rot="16200000" flipV="1">
            <a:off x="5505611" y="5663265"/>
            <a:ext cx="33546" cy="22627"/>
          </a:xfrm>
          <a:prstGeom prst="line">
            <a:avLst/>
          </a:prstGeom>
          <a:ln w="127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721264" y="337622"/>
            <a:ext cx="2749471" cy="813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dirty="0" smtClean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淘宝网主页</a:t>
            </a:r>
          </a:p>
        </p:txBody>
      </p:sp>
      <p:cxnSp>
        <p:nvCxnSpPr>
          <p:cNvPr id="18" name="直接连接符 17"/>
          <p:cNvCxnSpPr/>
          <p:nvPr/>
        </p:nvCxnSpPr>
        <p:spPr>
          <a:xfrm rot="10800000">
            <a:off x="4918842" y="1355834"/>
            <a:ext cx="31531" cy="157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5186" y="1396056"/>
            <a:ext cx="7536546" cy="423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70813" y="718686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.</a:t>
            </a:r>
            <a:endParaRPr lang="zh-CN" altLang="en-US" dirty="0"/>
          </a:p>
        </p:txBody>
      </p:sp>
      <p:cxnSp>
        <p:nvCxnSpPr>
          <p:cNvPr id="14" name="直接连接符 13"/>
          <p:cNvCxnSpPr/>
          <p:nvPr/>
        </p:nvCxnSpPr>
        <p:spPr>
          <a:xfrm rot="16200000" flipV="1">
            <a:off x="5505611" y="5663265"/>
            <a:ext cx="33546" cy="22627"/>
          </a:xfrm>
          <a:prstGeom prst="line">
            <a:avLst/>
          </a:prstGeom>
          <a:ln w="127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5008826" y="2806263"/>
            <a:ext cx="272622" cy="22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0331" y="1576551"/>
            <a:ext cx="8529144" cy="4303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058511" y="646387"/>
            <a:ext cx="6133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阿里巴巴网站主页</a:t>
            </a:r>
            <a:endParaRPr lang="zh-CN" altLang="en-US" sz="40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362347" y="1661195"/>
            <a:ext cx="2892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浙江</a:t>
            </a:r>
            <a:r>
              <a:rPr lang="en-US" altLang="zh-CN" sz="3200" b="1" dirty="0" smtClean="0">
                <a:solidFill>
                  <a:srgbClr val="008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---</a:t>
            </a:r>
            <a:r>
              <a:rPr lang="zh-CN" alt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淘宝村</a:t>
            </a:r>
            <a:endParaRPr lang="zh-CN" altLang="en-US" sz="3200" b="1" dirty="0">
              <a:solidFill>
                <a:srgbClr val="008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6186" y="1031792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894" y="3349323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990" y="5146593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4208303" y="337622"/>
            <a:ext cx="3775393" cy="813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dirty="0" smtClean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电子商务的发展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110248" y="2758966"/>
            <a:ext cx="45404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accent2"/>
                </a:solidFill>
                <a:ea typeface="宋体" panose="02010600030101010101" pitchFamily="2" charset="-122"/>
              </a:rPr>
              <a:t>      </a:t>
            </a:r>
            <a:r>
              <a:rPr lang="zh-CN" altLang="en-US" sz="2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整个村子共有</a:t>
            </a:r>
            <a:r>
              <a:rPr lang="en-US" altLang="zh-CN" sz="2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8000</a:t>
            </a:r>
            <a:r>
              <a:rPr lang="zh-CN" altLang="en-US" sz="2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多人参与淘宝开店，他们来自天南海北，有辽宁的、重庆的、湖南的、安徽的等等；</a:t>
            </a:r>
            <a:r>
              <a:rPr lang="en-US" altLang="zh-CN" sz="2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2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多家淘宝店中有</a:t>
            </a:r>
            <a:r>
              <a:rPr lang="en-US" altLang="zh-CN" sz="2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家金冠店、数十家皇冠店，超过</a:t>
            </a:r>
            <a:r>
              <a:rPr lang="en-US" altLang="zh-CN" sz="2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2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家网店年交易额超千万。这些数据都为青岩刘村赢得了“中国淘宝第一村”的荣誉。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。。</a:t>
            </a:r>
          </a:p>
        </p:txBody>
      </p:sp>
      <p:pic>
        <p:nvPicPr>
          <p:cNvPr id="22" name="Picture 2" descr="e:\PROGRA~1\360se6\USERDA~1\Temp\111334~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0870" y="2303229"/>
            <a:ext cx="4599213" cy="3604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SO_Shape"/>
          <p:cNvSpPr/>
          <p:nvPr/>
        </p:nvSpPr>
        <p:spPr bwMode="auto">
          <a:xfrm>
            <a:off x="5198091" y="2302499"/>
            <a:ext cx="615855" cy="460865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93628" y="434333"/>
            <a:ext cx="4650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电子商务的发展</a:t>
            </a:r>
            <a:endParaRPr lang="zh-CN" altLang="en-US" sz="4000" b="1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792719" y="1783363"/>
            <a:ext cx="5791200" cy="4333657"/>
            <a:chOff x="1840865" y="269875"/>
            <a:chExt cx="5461635" cy="4297680"/>
          </a:xfrm>
        </p:grpSpPr>
        <p:pic>
          <p:nvPicPr>
            <p:cNvPr id="24" name="图片 23" descr="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40865" y="269875"/>
              <a:ext cx="5461635" cy="359918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" name="文本框 3"/>
            <p:cNvSpPr txBox="1"/>
            <p:nvPr/>
          </p:nvSpPr>
          <p:spPr>
            <a:xfrm>
              <a:off x="1896745" y="4014470"/>
              <a:ext cx="5349240" cy="55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>
                  <a:solidFill>
                    <a:schemeClr val="bg1"/>
                  </a:solidFill>
                  <a:uFillTx/>
                </a:rPr>
                <a:t>5</a:t>
              </a:r>
              <a:r>
                <a:rPr lang="zh-CN" altLang="en-US" sz="1000">
                  <a:solidFill>
                    <a:schemeClr val="bg1"/>
                  </a:solidFill>
                  <a:uFillTx/>
                </a:rPr>
                <a:t>月</a:t>
              </a:r>
              <a:r>
                <a:rPr lang="en-US" altLang="zh-CN" sz="1000">
                  <a:solidFill>
                    <a:schemeClr val="bg1"/>
                  </a:solidFill>
                  <a:uFillTx/>
                </a:rPr>
                <a:t>25</a:t>
              </a:r>
              <a:r>
                <a:rPr lang="zh-CN" altLang="en-US" sz="1000">
                  <a:solidFill>
                    <a:schemeClr val="bg1"/>
                  </a:solidFill>
                  <a:uFillTx/>
                </a:rPr>
                <a:t>日，李克强参观贵州大数据成果展，</a:t>
              </a:r>
              <a:r>
                <a:rPr lang="en-US" altLang="zh-CN" sz="1000">
                  <a:solidFill>
                    <a:schemeClr val="bg1"/>
                  </a:solidFill>
                  <a:uFillTx/>
                </a:rPr>
                <a:t>“</a:t>
              </a:r>
              <a:r>
                <a:rPr lang="zh-CN" altLang="en-US" sz="1000">
                  <a:solidFill>
                    <a:schemeClr val="bg1"/>
                  </a:solidFill>
                  <a:uFillTx/>
                </a:rPr>
                <a:t>货车帮</a:t>
              </a:r>
              <a:r>
                <a:rPr lang="en-US" altLang="zh-CN" sz="1000">
                  <a:solidFill>
                    <a:schemeClr val="bg1"/>
                  </a:solidFill>
                  <a:uFillTx/>
                </a:rPr>
                <a:t>”</a:t>
              </a:r>
              <a:r>
                <a:rPr lang="zh-CN" altLang="en-US" sz="1000">
                  <a:solidFill>
                    <a:schemeClr val="bg1"/>
                  </a:solidFill>
                  <a:uFillTx/>
                </a:rPr>
                <a:t>负责人介绍，他们通过互联网把全国</a:t>
              </a:r>
              <a:r>
                <a:rPr lang="en-US" altLang="zh-CN" sz="1000">
                  <a:solidFill>
                    <a:schemeClr val="bg1"/>
                  </a:solidFill>
                  <a:uFillTx/>
                </a:rPr>
                <a:t>30</a:t>
              </a:r>
              <a:r>
                <a:rPr lang="zh-CN" altLang="en-US" sz="1000">
                  <a:solidFill>
                    <a:schemeClr val="bg1"/>
                  </a:solidFill>
                  <a:uFillTx/>
                </a:rPr>
                <a:t>万货主和</a:t>
              </a:r>
              <a:r>
                <a:rPr lang="en-US" altLang="zh-CN" sz="1000">
                  <a:solidFill>
                    <a:schemeClr val="bg1"/>
                  </a:solidFill>
                  <a:uFillTx/>
                </a:rPr>
                <a:t>170</a:t>
              </a:r>
              <a:r>
                <a:rPr lang="zh-CN" altLang="en-US" sz="1000">
                  <a:solidFill>
                    <a:schemeClr val="bg1"/>
                  </a:solidFill>
                  <a:uFillTx/>
                </a:rPr>
                <a:t>万货车司机相联，打造覆盖去昂过公路物流信息化平台，降低空驶率达</a:t>
              </a:r>
              <a:r>
                <a:rPr lang="en-US" altLang="zh-CN" sz="1000">
                  <a:solidFill>
                    <a:schemeClr val="bg1"/>
                  </a:solidFill>
                  <a:uFillTx/>
                </a:rPr>
                <a:t>6%</a:t>
              </a:r>
              <a:r>
                <a:rPr lang="zh-CN" altLang="en-US" sz="1000">
                  <a:solidFill>
                    <a:schemeClr val="bg1"/>
                  </a:solidFill>
                  <a:uFillTx/>
                </a:rPr>
                <a:t>。总理称赞道，你们做的事很有意义，大数据、物联网等新技术最终都要为</a:t>
              </a:r>
              <a:r>
                <a:rPr lang="en-US" altLang="zh-CN" sz="1000">
                  <a:solidFill>
                    <a:schemeClr val="bg1"/>
                  </a:solidFill>
                  <a:uFillTx/>
                </a:rPr>
                <a:t>“</a:t>
              </a:r>
              <a:r>
                <a:rPr lang="zh-CN" altLang="en-US" sz="1000">
                  <a:solidFill>
                    <a:schemeClr val="bg1"/>
                  </a:solidFill>
                  <a:uFillTx/>
                </a:rPr>
                <a:t>人</a:t>
              </a:r>
              <a:r>
                <a:rPr lang="en-US" altLang="zh-CN" sz="1000">
                  <a:solidFill>
                    <a:schemeClr val="bg1"/>
                  </a:solidFill>
                  <a:uFillTx/>
                </a:rPr>
                <a:t>”</a:t>
              </a:r>
              <a:r>
                <a:rPr lang="zh-CN" altLang="en-US" sz="1000">
                  <a:solidFill>
                    <a:schemeClr val="bg1"/>
                  </a:solidFill>
                  <a:uFillTx/>
                </a:rPr>
                <a:t>服务。（资料图）</a:t>
              </a:r>
            </a:p>
          </p:txBody>
        </p:sp>
      </p:grpSp>
      <p:sp>
        <p:nvSpPr>
          <p:cNvPr id="26" name="文本框 3"/>
          <p:cNvSpPr txBox="1"/>
          <p:nvPr/>
        </p:nvSpPr>
        <p:spPr>
          <a:xfrm>
            <a:off x="1166648" y="1592318"/>
            <a:ext cx="26328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000" b="1" dirty="0" smtClean="0">
                <a:solidFill>
                  <a:schemeClr val="accent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李</a:t>
            </a:r>
            <a:r>
              <a:rPr lang="zh-CN" altLang="en-US" sz="2000" b="1" dirty="0">
                <a:solidFill>
                  <a:schemeClr val="accent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克强参观贵州大数据成果展，</a:t>
            </a:r>
            <a:r>
              <a:rPr lang="en-US" altLang="zh-CN" sz="2000" b="1" dirty="0">
                <a:solidFill>
                  <a:schemeClr val="accent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b="1" dirty="0">
                <a:solidFill>
                  <a:schemeClr val="accent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货车帮</a:t>
            </a:r>
            <a:r>
              <a:rPr lang="en-US" altLang="zh-CN" sz="2000" b="1" dirty="0">
                <a:solidFill>
                  <a:schemeClr val="accent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b="1" dirty="0">
                <a:solidFill>
                  <a:schemeClr val="accent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负责人介绍，他们通过互联网把全国</a:t>
            </a:r>
            <a:r>
              <a:rPr lang="en-US" altLang="zh-CN" sz="2000" b="1" dirty="0">
                <a:solidFill>
                  <a:schemeClr val="accent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2000" b="1" dirty="0">
                <a:solidFill>
                  <a:schemeClr val="accent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万货主和</a:t>
            </a:r>
            <a:r>
              <a:rPr lang="en-US" altLang="zh-CN" sz="2000" b="1" dirty="0">
                <a:solidFill>
                  <a:schemeClr val="accent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170</a:t>
            </a:r>
            <a:r>
              <a:rPr lang="zh-CN" altLang="en-US" sz="2000" b="1" dirty="0">
                <a:solidFill>
                  <a:schemeClr val="accent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万货车司机相联，打造覆盖去昂过公路物流信息化平台，降低空驶率达</a:t>
            </a:r>
            <a:r>
              <a:rPr lang="en-US" altLang="zh-CN" sz="2000" b="1" dirty="0">
                <a:solidFill>
                  <a:schemeClr val="accent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6%</a:t>
            </a:r>
            <a:r>
              <a:rPr lang="zh-CN" altLang="en-US" sz="2000" b="1" dirty="0">
                <a:solidFill>
                  <a:schemeClr val="accent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。总理称赞道，你们做的事很有意义，大数据、物联网等新技术最终都要为</a:t>
            </a:r>
            <a:r>
              <a:rPr lang="en-US" altLang="zh-CN" sz="2000" b="1" dirty="0">
                <a:solidFill>
                  <a:schemeClr val="accent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b="1" dirty="0">
                <a:solidFill>
                  <a:schemeClr val="accent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en-US" altLang="zh-CN" sz="2000" b="1" dirty="0">
                <a:solidFill>
                  <a:schemeClr val="accent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b="1" dirty="0">
                <a:solidFill>
                  <a:schemeClr val="accent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服务。（资料图）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3"/>
          <p:cNvSpPr/>
          <p:nvPr/>
        </p:nvSpPr>
        <p:spPr>
          <a:xfrm>
            <a:off x="0" y="0"/>
            <a:ext cx="5261811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-1" fmla="*/ 0 w 6096000"/>
              <a:gd name="connsiteY0-2" fmla="*/ 0 h 6858000"/>
              <a:gd name="connsiteX1-3" fmla="*/ 2470484 w 6096000"/>
              <a:gd name="connsiteY1-4" fmla="*/ 16042 h 6858000"/>
              <a:gd name="connsiteX2-5" fmla="*/ 6096000 w 6096000"/>
              <a:gd name="connsiteY2-6" fmla="*/ 6858000 h 6858000"/>
              <a:gd name="connsiteX3-7" fmla="*/ 0 w 6096000"/>
              <a:gd name="connsiteY3-8" fmla="*/ 6858000 h 6858000"/>
              <a:gd name="connsiteX4-9" fmla="*/ 0 w 6096000"/>
              <a:gd name="connsiteY4-10" fmla="*/ 0 h 6858000"/>
              <a:gd name="connsiteX0-11" fmla="*/ 0 w 6096000"/>
              <a:gd name="connsiteY0-12" fmla="*/ 0 h 6858000"/>
              <a:gd name="connsiteX1-13" fmla="*/ 2396143 w 6096000"/>
              <a:gd name="connsiteY1-14" fmla="*/ 0 h 6858000"/>
              <a:gd name="connsiteX2-15" fmla="*/ 6096000 w 6096000"/>
              <a:gd name="connsiteY2-16" fmla="*/ 6858000 h 6858000"/>
              <a:gd name="connsiteX3-17" fmla="*/ 0 w 6096000"/>
              <a:gd name="connsiteY3-18" fmla="*/ 6858000 h 6858000"/>
              <a:gd name="connsiteX4-19" fmla="*/ 0 w 6096000"/>
              <a:gd name="connsiteY4-2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2396143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8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2724150"/>
            <a:ext cx="12192000" cy="1390650"/>
          </a:xfrm>
          <a:prstGeom prst="rect">
            <a:avLst/>
          </a:prstGeom>
          <a:solidFill>
            <a:srgbClr val="00800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六边形 11"/>
          <p:cNvSpPr/>
          <p:nvPr/>
        </p:nvSpPr>
        <p:spPr>
          <a:xfrm rot="16200000">
            <a:off x="1981200" y="1809000"/>
            <a:ext cx="3240000" cy="3240000"/>
          </a:xfrm>
          <a:prstGeom prst="ellipse">
            <a:avLst/>
          </a:prstGeom>
          <a:solidFill>
            <a:srgbClr val="008000">
              <a:alpha val="35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01456" y="2958402"/>
            <a:ext cx="5329140" cy="96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电子商务与自身经营关系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456649" y="4258961"/>
            <a:ext cx="237565" cy="345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400" dirty="0" smtClean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2186885" y="2697956"/>
            <a:ext cx="2839472" cy="1462087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>
              <a:defRPr/>
            </a:pPr>
            <a:r>
              <a:rPr lang="zh-CN" altLang="en-US" sz="8000" spc="-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五</a:t>
            </a:r>
            <a:endParaRPr lang="zh-CN" altLang="en-US" sz="8000" spc="-5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27032"/>
            <a:ext cx="6096000" cy="11309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advClick="0" advTm="0">
        <p14:doors dir="vert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9" grpId="0"/>
      <p:bldP spid="20" grpId="0"/>
      <p:bldP spid="21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标题 327681"/>
          <p:cNvSpPr>
            <a:spLocks noGrp="1"/>
          </p:cNvSpPr>
          <p:nvPr>
            <p:ph type="title" idx="4294967295"/>
          </p:nvPr>
        </p:nvSpPr>
        <p:spPr>
          <a:xfrm>
            <a:off x="1676400" y="603140"/>
            <a:ext cx="10515600" cy="1325563"/>
          </a:xfrm>
          <a:prstGeom prst="rect">
            <a:avLst/>
          </a:prstGeom>
        </p:spPr>
        <p:txBody>
          <a:bodyPr vert="horz" wrap="square" lIns="91438" tIns="45719" rIns="91438" bIns="45719" anchor="b">
            <a:normAutofit fontScale="90000"/>
          </a:bodyPr>
          <a:lstStyle/>
          <a:p>
            <a:pPr eaLnBrk="1" hangingPunct="1"/>
            <a:r>
              <a:rPr lang="zh-CN" altLang="en-US" sz="2700" dirty="0">
                <a:solidFill>
                  <a:srgbClr val="0D0D0D"/>
                </a:solidFill>
                <a:ea typeface="宋体" panose="02010600030101010101" pitchFamily="2" charset="-122"/>
              </a:rPr>
              <a:t>  </a:t>
            </a:r>
            <a:r>
              <a:rPr lang="zh-CN" altLang="en-US" sz="2700" dirty="0">
                <a:solidFill>
                  <a:schemeClr val="bg1"/>
                </a:solidFill>
                <a:ea typeface="宋体" panose="02010600030101010101" pitchFamily="2" charset="-122"/>
              </a:rPr>
              <a:t> </a:t>
            </a:r>
            <a:r>
              <a:rPr lang="zh-CN" altLang="en-US" sz="3200" b="1" dirty="0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  </a:t>
            </a:r>
            <a:r>
              <a:rPr lang="zh-CN" altLang="en-US" sz="4000" b="1" dirty="0" smtClean="0">
                <a:solidFill>
                  <a:schemeClr val="accent2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淮安概况</a:t>
            </a:r>
            <a:r>
              <a:rPr lang="zh-CN" altLang="en-US" sz="2700" dirty="0">
                <a:solidFill>
                  <a:schemeClr val="bg1"/>
                </a:solidFill>
                <a:ea typeface="宋体" panose="02010600030101010101" pitchFamily="2" charset="-122"/>
              </a:rPr>
              <a:t/>
            </a:r>
            <a:br>
              <a:rPr lang="zh-CN" altLang="en-US" sz="2700" dirty="0">
                <a:solidFill>
                  <a:schemeClr val="bg1"/>
                </a:solidFill>
                <a:ea typeface="宋体" panose="02010600030101010101" pitchFamily="2" charset="-122"/>
              </a:rPr>
            </a:br>
            <a:r>
              <a:rPr lang="zh-CN" altLang="en-US" sz="2700" dirty="0">
                <a:solidFill>
                  <a:schemeClr val="bg1"/>
                </a:solidFill>
                <a:ea typeface="宋体" panose="02010600030101010101" pitchFamily="2" charset="-122"/>
              </a:rPr>
              <a:t/>
            </a:r>
            <a:br>
              <a:rPr lang="zh-CN" altLang="en-US" sz="2700" dirty="0">
                <a:solidFill>
                  <a:schemeClr val="bg1"/>
                </a:solidFill>
                <a:ea typeface="宋体" panose="02010600030101010101" pitchFamily="2" charset="-122"/>
              </a:rPr>
            </a:br>
            <a:r>
              <a:rPr lang="zh-CN" altLang="en-US" sz="27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淮安地</a:t>
            </a:r>
            <a:r>
              <a:rPr lang="zh-CN" altLang="en-US" sz="27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处淮河下游、苏中大平原北部腹地，无山多水。</a:t>
            </a:r>
          </a:p>
        </p:txBody>
      </p:sp>
      <p:sp>
        <p:nvSpPr>
          <p:cNvPr id="31747" name="文本框 327683"/>
          <p:cNvSpPr txBox="1"/>
          <p:nvPr/>
        </p:nvSpPr>
        <p:spPr>
          <a:xfrm>
            <a:off x="6245226" y="2009775"/>
            <a:ext cx="2636839" cy="338550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6B3517"/>
            </a:prstShdw>
          </a:effectLst>
        </p:spPr>
        <p:txBody>
          <a:bodyPr lIns="121917" tIns="60958" rIns="121917" bIns="60958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48" name="文本框 327687"/>
          <p:cNvSpPr txBox="1"/>
          <p:nvPr/>
        </p:nvSpPr>
        <p:spPr>
          <a:xfrm>
            <a:off x="4767263" y="3944937"/>
            <a:ext cx="4114800" cy="338550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6B3517"/>
            </a:prstShdw>
          </a:effectLst>
        </p:spPr>
        <p:txBody>
          <a:bodyPr lIns="121917" tIns="60958" rIns="121917" bIns="60958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1749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78" y="2128344"/>
            <a:ext cx="8902075" cy="395250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6113079" y="2071490"/>
            <a:ext cx="446400" cy="399600"/>
            <a:chOff x="6373559" y="1886397"/>
            <a:chExt cx="950742" cy="853782"/>
          </a:xfrm>
        </p:grpSpPr>
        <p:sp>
          <p:nvSpPr>
            <p:cNvPr id="17" name="任意多边形 16"/>
            <p:cNvSpPr/>
            <p:nvPr/>
          </p:nvSpPr>
          <p:spPr>
            <a:xfrm>
              <a:off x="6373559" y="1886397"/>
              <a:ext cx="950742" cy="853782"/>
            </a:xfrm>
            <a:custGeom>
              <a:avLst/>
              <a:gdLst>
                <a:gd name="connsiteX0" fmla="*/ 949445 w 3191647"/>
                <a:gd name="connsiteY0" fmla="*/ 0 h 2866152"/>
                <a:gd name="connsiteX1" fmla="*/ 2234352 w 3191647"/>
                <a:gd name="connsiteY1" fmla="*/ 0 h 2866152"/>
                <a:gd name="connsiteX2" fmla="*/ 2402131 w 3191647"/>
                <a:gd name="connsiteY2" fmla="*/ 51249 h 2866152"/>
                <a:gd name="connsiteX3" fmla="*/ 2409685 w 3191647"/>
                <a:gd name="connsiteY3" fmla="*/ 57482 h 2866152"/>
                <a:gd name="connsiteX4" fmla="*/ 2430115 w 3191647"/>
                <a:gd name="connsiteY4" fmla="*/ 70005 h 2866152"/>
                <a:gd name="connsiteX5" fmla="*/ 2508940 w 3191647"/>
                <a:gd name="connsiteY5" fmla="*/ 159371 h 2866152"/>
                <a:gd name="connsiteX6" fmla="*/ 3151394 w 3191647"/>
                <a:gd name="connsiteY6" fmla="*/ 1272133 h 2866152"/>
                <a:gd name="connsiteX7" fmla="*/ 3181372 w 3191647"/>
                <a:gd name="connsiteY7" fmla="*/ 1499841 h 2866152"/>
                <a:gd name="connsiteX8" fmla="*/ 3172981 w 3191647"/>
                <a:gd name="connsiteY8" fmla="*/ 1522315 h 2866152"/>
                <a:gd name="connsiteX9" fmla="*/ 3170003 w 3191647"/>
                <a:gd name="connsiteY9" fmla="*/ 1535472 h 2866152"/>
                <a:gd name="connsiteX10" fmla="*/ 3145044 w 3191647"/>
                <a:gd name="connsiteY10" fmla="*/ 1590895 h 2866152"/>
                <a:gd name="connsiteX11" fmla="*/ 2502590 w 3191647"/>
                <a:gd name="connsiteY11" fmla="*/ 2703657 h 2866152"/>
                <a:gd name="connsiteX12" fmla="*/ 2488794 w 3191647"/>
                <a:gd name="connsiteY12" fmla="*/ 2722817 h 2866152"/>
                <a:gd name="connsiteX13" fmla="*/ 2482806 w 3191647"/>
                <a:gd name="connsiteY13" fmla="*/ 2733849 h 2866152"/>
                <a:gd name="connsiteX14" fmla="*/ 2467439 w 3191647"/>
                <a:gd name="connsiteY14" fmla="*/ 2752474 h 2866152"/>
                <a:gd name="connsiteX15" fmla="*/ 2467072 w 3191647"/>
                <a:gd name="connsiteY15" fmla="*/ 2752984 h 2866152"/>
                <a:gd name="connsiteX16" fmla="*/ 2466846 w 3191647"/>
                <a:gd name="connsiteY16" fmla="*/ 2753192 h 2866152"/>
                <a:gd name="connsiteX17" fmla="*/ 2446163 w 3191647"/>
                <a:gd name="connsiteY17" fmla="*/ 2778260 h 2866152"/>
                <a:gd name="connsiteX18" fmla="*/ 2233973 w 3191647"/>
                <a:gd name="connsiteY18" fmla="*/ 2866152 h 2866152"/>
                <a:gd name="connsiteX19" fmla="*/ 949066 w 3191647"/>
                <a:gd name="connsiteY19" fmla="*/ 2866152 h 2866152"/>
                <a:gd name="connsiteX20" fmla="*/ 700233 w 3191647"/>
                <a:gd name="connsiteY20" fmla="*/ 2733849 h 2866152"/>
                <a:gd name="connsiteX21" fmla="*/ 689623 w 3191647"/>
                <a:gd name="connsiteY21" fmla="*/ 2714300 h 2866152"/>
                <a:gd name="connsiteX22" fmla="*/ 681960 w 3191647"/>
                <a:gd name="connsiteY22" fmla="*/ 2703658 h 2866152"/>
                <a:gd name="connsiteX23" fmla="*/ 39506 w 3191647"/>
                <a:gd name="connsiteY23" fmla="*/ 1590896 h 2866152"/>
                <a:gd name="connsiteX24" fmla="*/ 1526 w 3191647"/>
                <a:gd name="connsiteY24" fmla="*/ 1477948 h 2866152"/>
                <a:gd name="connsiteX25" fmla="*/ 720 w 3191647"/>
                <a:gd name="connsiteY25" fmla="*/ 1447354 h 2866152"/>
                <a:gd name="connsiteX26" fmla="*/ 0 w 3191647"/>
                <a:gd name="connsiteY26" fmla="*/ 1443059 h 2866152"/>
                <a:gd name="connsiteX27" fmla="*/ 303 w 3191647"/>
                <a:gd name="connsiteY27" fmla="*/ 1431516 h 2866152"/>
                <a:gd name="connsiteX28" fmla="*/ 0 w 3191647"/>
                <a:gd name="connsiteY28" fmla="*/ 1419970 h 2866152"/>
                <a:gd name="connsiteX29" fmla="*/ 720 w 3191647"/>
                <a:gd name="connsiteY29" fmla="*/ 1415675 h 2866152"/>
                <a:gd name="connsiteX30" fmla="*/ 1526 w 3191647"/>
                <a:gd name="connsiteY30" fmla="*/ 1385081 h 2866152"/>
                <a:gd name="connsiteX31" fmla="*/ 39506 w 3191647"/>
                <a:gd name="connsiteY31" fmla="*/ 1272134 h 2866152"/>
                <a:gd name="connsiteX32" fmla="*/ 681960 w 3191647"/>
                <a:gd name="connsiteY32" fmla="*/ 159372 h 2866152"/>
                <a:gd name="connsiteX33" fmla="*/ 698045 w 3191647"/>
                <a:gd name="connsiteY33" fmla="*/ 137034 h 2866152"/>
                <a:gd name="connsiteX34" fmla="*/ 700612 w 3191647"/>
                <a:gd name="connsiteY34" fmla="*/ 132303 h 2866152"/>
                <a:gd name="connsiteX35" fmla="*/ 707202 w 3191647"/>
                <a:gd name="connsiteY35" fmla="*/ 124316 h 2866152"/>
                <a:gd name="connsiteX36" fmla="*/ 717478 w 3191647"/>
                <a:gd name="connsiteY36" fmla="*/ 110046 h 2866152"/>
                <a:gd name="connsiteX37" fmla="*/ 723796 w 3191647"/>
                <a:gd name="connsiteY37" fmla="*/ 104204 h 2866152"/>
                <a:gd name="connsiteX38" fmla="*/ 737255 w 3191647"/>
                <a:gd name="connsiteY38" fmla="*/ 87892 h 2866152"/>
                <a:gd name="connsiteX39" fmla="*/ 949445 w 3191647"/>
                <a:gd name="connsiteY39" fmla="*/ 0 h 28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91647" h="2866152">
                  <a:moveTo>
                    <a:pt x="949445" y="0"/>
                  </a:moveTo>
                  <a:lnTo>
                    <a:pt x="2234352" y="0"/>
                  </a:lnTo>
                  <a:cubicBezTo>
                    <a:pt x="2296501" y="0"/>
                    <a:pt x="2354237" y="18893"/>
                    <a:pt x="2402131" y="51249"/>
                  </a:cubicBezTo>
                  <a:lnTo>
                    <a:pt x="2409685" y="57482"/>
                  </a:lnTo>
                  <a:lnTo>
                    <a:pt x="2430115" y="70005"/>
                  </a:lnTo>
                  <a:cubicBezTo>
                    <a:pt x="2461216" y="93504"/>
                    <a:pt x="2488224" y="123489"/>
                    <a:pt x="2508940" y="159371"/>
                  </a:cubicBezTo>
                  <a:lnTo>
                    <a:pt x="3151394" y="1272133"/>
                  </a:lnTo>
                  <a:cubicBezTo>
                    <a:pt x="3192826" y="1343897"/>
                    <a:pt x="3201249" y="1425660"/>
                    <a:pt x="3181372" y="1499841"/>
                  </a:cubicBezTo>
                  <a:lnTo>
                    <a:pt x="3172981" y="1522315"/>
                  </a:lnTo>
                  <a:lnTo>
                    <a:pt x="3170003" y="1535472"/>
                  </a:lnTo>
                  <a:cubicBezTo>
                    <a:pt x="3163697" y="1554388"/>
                    <a:pt x="3155402" y="1572954"/>
                    <a:pt x="3145044" y="1590895"/>
                  </a:cubicBezTo>
                  <a:lnTo>
                    <a:pt x="2502590" y="2703657"/>
                  </a:lnTo>
                  <a:lnTo>
                    <a:pt x="2488794" y="2722817"/>
                  </a:lnTo>
                  <a:lnTo>
                    <a:pt x="2482806" y="2733849"/>
                  </a:lnTo>
                  <a:lnTo>
                    <a:pt x="2467439" y="2752474"/>
                  </a:lnTo>
                  <a:lnTo>
                    <a:pt x="2467072" y="2752984"/>
                  </a:lnTo>
                  <a:lnTo>
                    <a:pt x="2466846" y="2753192"/>
                  </a:lnTo>
                  <a:lnTo>
                    <a:pt x="2446163" y="2778260"/>
                  </a:lnTo>
                  <a:cubicBezTo>
                    <a:pt x="2391859" y="2832565"/>
                    <a:pt x="2316839" y="2866152"/>
                    <a:pt x="2233973" y="2866152"/>
                  </a:cubicBezTo>
                  <a:lnTo>
                    <a:pt x="949066" y="2866152"/>
                  </a:lnTo>
                  <a:cubicBezTo>
                    <a:pt x="845484" y="2866152"/>
                    <a:pt x="754160" y="2813671"/>
                    <a:pt x="700233" y="2733849"/>
                  </a:cubicBezTo>
                  <a:lnTo>
                    <a:pt x="689623" y="2714300"/>
                  </a:lnTo>
                  <a:lnTo>
                    <a:pt x="681960" y="2703658"/>
                  </a:lnTo>
                  <a:lnTo>
                    <a:pt x="39506" y="1590896"/>
                  </a:lnTo>
                  <a:cubicBezTo>
                    <a:pt x="18789" y="1555014"/>
                    <a:pt x="6326" y="1516632"/>
                    <a:pt x="1526" y="1477948"/>
                  </a:cubicBezTo>
                  <a:lnTo>
                    <a:pt x="720" y="1447354"/>
                  </a:lnTo>
                  <a:lnTo>
                    <a:pt x="0" y="1443059"/>
                  </a:lnTo>
                  <a:lnTo>
                    <a:pt x="303" y="1431516"/>
                  </a:lnTo>
                  <a:lnTo>
                    <a:pt x="0" y="1419970"/>
                  </a:lnTo>
                  <a:lnTo>
                    <a:pt x="720" y="1415675"/>
                  </a:lnTo>
                  <a:lnTo>
                    <a:pt x="1526" y="1385081"/>
                  </a:lnTo>
                  <a:cubicBezTo>
                    <a:pt x="6326" y="1346398"/>
                    <a:pt x="18789" y="1308016"/>
                    <a:pt x="39506" y="1272134"/>
                  </a:cubicBezTo>
                  <a:lnTo>
                    <a:pt x="681960" y="159372"/>
                  </a:lnTo>
                  <a:lnTo>
                    <a:pt x="698045" y="137034"/>
                  </a:lnTo>
                  <a:lnTo>
                    <a:pt x="700612" y="132303"/>
                  </a:lnTo>
                  <a:lnTo>
                    <a:pt x="707202" y="124316"/>
                  </a:lnTo>
                  <a:lnTo>
                    <a:pt x="717478" y="110046"/>
                  </a:lnTo>
                  <a:lnTo>
                    <a:pt x="723796" y="104204"/>
                  </a:lnTo>
                  <a:lnTo>
                    <a:pt x="737255" y="87892"/>
                  </a:lnTo>
                  <a:cubicBezTo>
                    <a:pt x="791559" y="33588"/>
                    <a:pt x="866580" y="0"/>
                    <a:pt x="949445" y="0"/>
                  </a:cubicBezTo>
                  <a:close/>
                </a:path>
              </a:pathLst>
            </a:custGeom>
            <a:solidFill>
              <a:srgbClr val="008000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8" name="KSO_Shape"/>
            <p:cNvSpPr/>
            <p:nvPr/>
          </p:nvSpPr>
          <p:spPr>
            <a:xfrm>
              <a:off x="6644307" y="2115402"/>
              <a:ext cx="443380" cy="424906"/>
            </a:xfrm>
            <a:custGeom>
              <a:avLst/>
              <a:gdLst/>
              <a:ahLst/>
              <a:cxnLst/>
              <a:rect l="l" t="t" r="r" b="b"/>
              <a:pathLst>
                <a:path w="1889279" h="1810503">
                  <a:moveTo>
                    <a:pt x="1408636" y="1462945"/>
                  </a:moveTo>
                  <a:cubicBezTo>
                    <a:pt x="1471912" y="1494489"/>
                    <a:pt x="1528819" y="1532588"/>
                    <a:pt x="1575786" y="1578162"/>
                  </a:cubicBezTo>
                  <a:cubicBezTo>
                    <a:pt x="1467281" y="1672800"/>
                    <a:pt x="1335058" y="1742507"/>
                    <a:pt x="1188886" y="1779443"/>
                  </a:cubicBezTo>
                  <a:cubicBezTo>
                    <a:pt x="1278166" y="1700386"/>
                    <a:pt x="1353810" y="1592053"/>
                    <a:pt x="1408636" y="1462945"/>
                  </a:cubicBezTo>
                  <a:close/>
                  <a:moveTo>
                    <a:pt x="494888" y="1445849"/>
                  </a:moveTo>
                  <a:cubicBezTo>
                    <a:pt x="556747" y="1590569"/>
                    <a:pt x="643865" y="1709702"/>
                    <a:pt x="747068" y="1790925"/>
                  </a:cubicBezTo>
                  <a:cubicBezTo>
                    <a:pt x="576321" y="1756303"/>
                    <a:pt x="422614" y="1677538"/>
                    <a:pt x="300900" y="1566189"/>
                  </a:cubicBezTo>
                  <a:cubicBezTo>
                    <a:pt x="355309" y="1517036"/>
                    <a:pt x="421005" y="1476420"/>
                    <a:pt x="494888" y="1445849"/>
                  </a:cubicBezTo>
                  <a:close/>
                  <a:moveTo>
                    <a:pt x="900586" y="1355871"/>
                  </a:moveTo>
                  <a:lnTo>
                    <a:pt x="900586" y="1808904"/>
                  </a:lnTo>
                  <a:lnTo>
                    <a:pt x="884222" y="1808113"/>
                  </a:lnTo>
                  <a:cubicBezTo>
                    <a:pt x="745280" y="1742581"/>
                    <a:pt x="627378" y="1604992"/>
                    <a:pt x="551037" y="1423344"/>
                  </a:cubicBezTo>
                  <a:cubicBezTo>
                    <a:pt x="655969" y="1381011"/>
                    <a:pt x="774745" y="1357337"/>
                    <a:pt x="900586" y="1355871"/>
                  </a:cubicBezTo>
                  <a:close/>
                  <a:moveTo>
                    <a:pt x="953521" y="1355186"/>
                  </a:moveTo>
                  <a:cubicBezTo>
                    <a:pt x="1099660" y="1356509"/>
                    <a:pt x="1236550" y="1386650"/>
                    <a:pt x="1354036" y="1440083"/>
                  </a:cubicBezTo>
                  <a:cubicBezTo>
                    <a:pt x="1283551" y="1605630"/>
                    <a:pt x="1178611" y="1734316"/>
                    <a:pt x="1054486" y="1804443"/>
                  </a:cubicBezTo>
                  <a:lnTo>
                    <a:pt x="953521" y="1810503"/>
                  </a:lnTo>
                  <a:close/>
                  <a:moveTo>
                    <a:pt x="1517159" y="931303"/>
                  </a:moveTo>
                  <a:lnTo>
                    <a:pt x="1889279" y="931303"/>
                  </a:lnTo>
                  <a:cubicBezTo>
                    <a:pt x="1883282" y="1167646"/>
                    <a:pt x="1781715" y="1381244"/>
                    <a:pt x="1618873" y="1536894"/>
                  </a:cubicBezTo>
                  <a:cubicBezTo>
                    <a:pt x="1566437" y="1485571"/>
                    <a:pt x="1502786" y="1442774"/>
                    <a:pt x="1431939" y="1407715"/>
                  </a:cubicBezTo>
                  <a:cubicBezTo>
                    <a:pt x="1485774" y="1266553"/>
                    <a:pt x="1516428" y="1104135"/>
                    <a:pt x="1517159" y="931303"/>
                  </a:cubicBezTo>
                  <a:close/>
                  <a:moveTo>
                    <a:pt x="953521" y="931303"/>
                  </a:moveTo>
                  <a:lnTo>
                    <a:pt x="1456842" y="931303"/>
                  </a:lnTo>
                  <a:cubicBezTo>
                    <a:pt x="1456123" y="1096196"/>
                    <a:pt x="1427268" y="1250986"/>
                    <a:pt x="1375819" y="1384691"/>
                  </a:cubicBezTo>
                  <a:cubicBezTo>
                    <a:pt x="1251537" y="1327928"/>
                    <a:pt x="1107288" y="1296191"/>
                    <a:pt x="953521" y="1294902"/>
                  </a:cubicBezTo>
                  <a:close/>
                  <a:moveTo>
                    <a:pt x="448568" y="931303"/>
                  </a:moveTo>
                  <a:lnTo>
                    <a:pt x="900586" y="931303"/>
                  </a:lnTo>
                  <a:lnTo>
                    <a:pt x="900586" y="1295603"/>
                  </a:lnTo>
                  <a:cubicBezTo>
                    <a:pt x="766605" y="1297053"/>
                    <a:pt x="640053" y="1322469"/>
                    <a:pt x="528061" y="1368046"/>
                  </a:cubicBezTo>
                  <a:cubicBezTo>
                    <a:pt x="478984" y="1238632"/>
                    <a:pt x="450499" y="1089843"/>
                    <a:pt x="448568" y="931303"/>
                  </a:cubicBezTo>
                  <a:close/>
                  <a:moveTo>
                    <a:pt x="0" y="931303"/>
                  </a:moveTo>
                  <a:lnTo>
                    <a:pt x="388264" y="931303"/>
                  </a:lnTo>
                  <a:cubicBezTo>
                    <a:pt x="390220" y="1097785"/>
                    <a:pt x="420532" y="1254193"/>
                    <a:pt x="473139" y="1390578"/>
                  </a:cubicBezTo>
                  <a:cubicBezTo>
                    <a:pt x="391203" y="1423988"/>
                    <a:pt x="318506" y="1469260"/>
                    <a:pt x="258353" y="1524144"/>
                  </a:cubicBezTo>
                  <a:cubicBezTo>
                    <a:pt x="102364" y="1370026"/>
                    <a:pt x="5849" y="1161456"/>
                    <a:pt x="0" y="931303"/>
                  </a:cubicBezTo>
                  <a:close/>
                  <a:moveTo>
                    <a:pt x="536834" y="421694"/>
                  </a:moveTo>
                  <a:cubicBezTo>
                    <a:pt x="646682" y="464986"/>
                    <a:pt x="770110" y="489176"/>
                    <a:pt x="900586" y="490537"/>
                  </a:cubicBezTo>
                  <a:lnTo>
                    <a:pt x="900586" y="875390"/>
                  </a:lnTo>
                  <a:lnTo>
                    <a:pt x="448805" y="875390"/>
                  </a:lnTo>
                  <a:cubicBezTo>
                    <a:pt x="451150" y="709592"/>
                    <a:pt x="482649" y="554587"/>
                    <a:pt x="536834" y="421694"/>
                  </a:cubicBezTo>
                  <a:close/>
                  <a:moveTo>
                    <a:pt x="1356131" y="409527"/>
                  </a:moveTo>
                  <a:cubicBezTo>
                    <a:pt x="1415590" y="544412"/>
                    <a:pt x="1451132" y="703874"/>
                    <a:pt x="1455052" y="875390"/>
                  </a:cubicBezTo>
                  <a:lnTo>
                    <a:pt x="953521" y="875390"/>
                  </a:lnTo>
                  <a:lnTo>
                    <a:pt x="953521" y="491238"/>
                  </a:lnTo>
                  <a:cubicBezTo>
                    <a:pt x="1099303" y="490092"/>
                    <a:pt x="1236528" y="461431"/>
                    <a:pt x="1356131" y="409527"/>
                  </a:cubicBezTo>
                  <a:close/>
                  <a:moveTo>
                    <a:pt x="271202" y="273767"/>
                  </a:moveTo>
                  <a:cubicBezTo>
                    <a:pt x="330895" y="324894"/>
                    <a:pt x="401533" y="367494"/>
                    <a:pt x="480768" y="398692"/>
                  </a:cubicBezTo>
                  <a:cubicBezTo>
                    <a:pt x="424147" y="539118"/>
                    <a:pt x="390867" y="701724"/>
                    <a:pt x="388496" y="875390"/>
                  </a:cubicBezTo>
                  <a:lnTo>
                    <a:pt x="238" y="875390"/>
                  </a:lnTo>
                  <a:cubicBezTo>
                    <a:pt x="7162" y="640451"/>
                    <a:pt x="108645" y="428248"/>
                    <a:pt x="271202" y="273767"/>
                  </a:cubicBezTo>
                  <a:close/>
                  <a:moveTo>
                    <a:pt x="1605567" y="261436"/>
                  </a:moveTo>
                  <a:cubicBezTo>
                    <a:pt x="1775300" y="417133"/>
                    <a:pt x="1881942" y="634296"/>
                    <a:pt x="1889035" y="875390"/>
                  </a:cubicBezTo>
                  <a:lnTo>
                    <a:pt x="1515364" y="875390"/>
                  </a:lnTo>
                  <a:cubicBezTo>
                    <a:pt x="1511419" y="696081"/>
                    <a:pt x="1474168" y="529014"/>
                    <a:pt x="1413107" y="386152"/>
                  </a:cubicBezTo>
                  <a:cubicBezTo>
                    <a:pt x="1485941" y="353453"/>
                    <a:pt x="1551126" y="311628"/>
                    <a:pt x="1605567" y="261436"/>
                  </a:cubicBezTo>
                  <a:close/>
                  <a:moveTo>
                    <a:pt x="748157" y="19413"/>
                  </a:moveTo>
                  <a:cubicBezTo>
                    <a:pt x="649482" y="96557"/>
                    <a:pt x="565491" y="208310"/>
                    <a:pt x="504779" y="344256"/>
                  </a:cubicBezTo>
                  <a:cubicBezTo>
                    <a:pt x="432706" y="315858"/>
                    <a:pt x="368354" y="277545"/>
                    <a:pt x="313920" y="231604"/>
                  </a:cubicBezTo>
                  <a:cubicBezTo>
                    <a:pt x="434240" y="127070"/>
                    <a:pt x="583275" y="52667"/>
                    <a:pt x="748157" y="19413"/>
                  </a:cubicBezTo>
                  <a:close/>
                  <a:moveTo>
                    <a:pt x="1137621" y="18543"/>
                  </a:moveTo>
                  <a:cubicBezTo>
                    <a:pt x="1297904" y="50310"/>
                    <a:pt x="1443338" y="120918"/>
                    <a:pt x="1562575" y="219802"/>
                  </a:cubicBezTo>
                  <a:cubicBezTo>
                    <a:pt x="1512842" y="265093"/>
                    <a:pt x="1453308" y="302843"/>
                    <a:pt x="1386970" y="332857"/>
                  </a:cubicBezTo>
                  <a:cubicBezTo>
                    <a:pt x="1323718" y="199817"/>
                    <a:pt x="1237626" y="91674"/>
                    <a:pt x="1137621" y="18543"/>
                  </a:cubicBezTo>
                  <a:close/>
                  <a:moveTo>
                    <a:pt x="900586" y="1702"/>
                  </a:moveTo>
                  <a:lnTo>
                    <a:pt x="900586" y="430269"/>
                  </a:lnTo>
                  <a:cubicBezTo>
                    <a:pt x="778345" y="428899"/>
                    <a:pt x="662774" y="406468"/>
                    <a:pt x="560047" y="366408"/>
                  </a:cubicBezTo>
                  <a:cubicBezTo>
                    <a:pt x="637783" y="193348"/>
                    <a:pt x="753999" y="63227"/>
                    <a:pt x="890213" y="2203"/>
                  </a:cubicBezTo>
                  <a:close/>
                  <a:moveTo>
                    <a:pt x="953521" y="0"/>
                  </a:moveTo>
                  <a:lnTo>
                    <a:pt x="981035" y="1330"/>
                  </a:lnTo>
                  <a:cubicBezTo>
                    <a:pt x="1124068" y="53565"/>
                    <a:pt x="1247786" y="180867"/>
                    <a:pt x="1332000" y="354889"/>
                  </a:cubicBezTo>
                  <a:cubicBezTo>
                    <a:pt x="1219743" y="403080"/>
                    <a:pt x="1090709" y="429800"/>
                    <a:pt x="953521" y="43095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128846" y="3285114"/>
            <a:ext cx="446712" cy="401155"/>
            <a:chOff x="8094314" y="1886397"/>
            <a:chExt cx="950742" cy="853782"/>
          </a:xfrm>
        </p:grpSpPr>
        <p:sp>
          <p:nvSpPr>
            <p:cNvPr id="20" name="任意多边形 19"/>
            <p:cNvSpPr/>
            <p:nvPr/>
          </p:nvSpPr>
          <p:spPr>
            <a:xfrm>
              <a:off x="8094314" y="1886397"/>
              <a:ext cx="950742" cy="853782"/>
            </a:xfrm>
            <a:custGeom>
              <a:avLst/>
              <a:gdLst>
                <a:gd name="connsiteX0" fmla="*/ 949445 w 3191647"/>
                <a:gd name="connsiteY0" fmla="*/ 0 h 2866152"/>
                <a:gd name="connsiteX1" fmla="*/ 2234352 w 3191647"/>
                <a:gd name="connsiteY1" fmla="*/ 0 h 2866152"/>
                <a:gd name="connsiteX2" fmla="*/ 2402131 w 3191647"/>
                <a:gd name="connsiteY2" fmla="*/ 51249 h 2866152"/>
                <a:gd name="connsiteX3" fmla="*/ 2409685 w 3191647"/>
                <a:gd name="connsiteY3" fmla="*/ 57482 h 2866152"/>
                <a:gd name="connsiteX4" fmla="*/ 2430115 w 3191647"/>
                <a:gd name="connsiteY4" fmla="*/ 70005 h 2866152"/>
                <a:gd name="connsiteX5" fmla="*/ 2508940 w 3191647"/>
                <a:gd name="connsiteY5" fmla="*/ 159371 h 2866152"/>
                <a:gd name="connsiteX6" fmla="*/ 3151394 w 3191647"/>
                <a:gd name="connsiteY6" fmla="*/ 1272133 h 2866152"/>
                <a:gd name="connsiteX7" fmla="*/ 3181372 w 3191647"/>
                <a:gd name="connsiteY7" fmla="*/ 1499841 h 2866152"/>
                <a:gd name="connsiteX8" fmla="*/ 3172981 w 3191647"/>
                <a:gd name="connsiteY8" fmla="*/ 1522315 h 2866152"/>
                <a:gd name="connsiteX9" fmla="*/ 3170003 w 3191647"/>
                <a:gd name="connsiteY9" fmla="*/ 1535472 h 2866152"/>
                <a:gd name="connsiteX10" fmla="*/ 3145044 w 3191647"/>
                <a:gd name="connsiteY10" fmla="*/ 1590895 h 2866152"/>
                <a:gd name="connsiteX11" fmla="*/ 2502590 w 3191647"/>
                <a:gd name="connsiteY11" fmla="*/ 2703657 h 2866152"/>
                <a:gd name="connsiteX12" fmla="*/ 2488794 w 3191647"/>
                <a:gd name="connsiteY12" fmla="*/ 2722817 h 2866152"/>
                <a:gd name="connsiteX13" fmla="*/ 2482806 w 3191647"/>
                <a:gd name="connsiteY13" fmla="*/ 2733849 h 2866152"/>
                <a:gd name="connsiteX14" fmla="*/ 2467439 w 3191647"/>
                <a:gd name="connsiteY14" fmla="*/ 2752474 h 2866152"/>
                <a:gd name="connsiteX15" fmla="*/ 2467072 w 3191647"/>
                <a:gd name="connsiteY15" fmla="*/ 2752984 h 2866152"/>
                <a:gd name="connsiteX16" fmla="*/ 2466846 w 3191647"/>
                <a:gd name="connsiteY16" fmla="*/ 2753192 h 2866152"/>
                <a:gd name="connsiteX17" fmla="*/ 2446163 w 3191647"/>
                <a:gd name="connsiteY17" fmla="*/ 2778260 h 2866152"/>
                <a:gd name="connsiteX18" fmla="*/ 2233973 w 3191647"/>
                <a:gd name="connsiteY18" fmla="*/ 2866152 h 2866152"/>
                <a:gd name="connsiteX19" fmla="*/ 949066 w 3191647"/>
                <a:gd name="connsiteY19" fmla="*/ 2866152 h 2866152"/>
                <a:gd name="connsiteX20" fmla="*/ 700233 w 3191647"/>
                <a:gd name="connsiteY20" fmla="*/ 2733849 h 2866152"/>
                <a:gd name="connsiteX21" fmla="*/ 689623 w 3191647"/>
                <a:gd name="connsiteY21" fmla="*/ 2714300 h 2866152"/>
                <a:gd name="connsiteX22" fmla="*/ 681960 w 3191647"/>
                <a:gd name="connsiteY22" fmla="*/ 2703658 h 2866152"/>
                <a:gd name="connsiteX23" fmla="*/ 39506 w 3191647"/>
                <a:gd name="connsiteY23" fmla="*/ 1590896 h 2866152"/>
                <a:gd name="connsiteX24" fmla="*/ 1526 w 3191647"/>
                <a:gd name="connsiteY24" fmla="*/ 1477948 h 2866152"/>
                <a:gd name="connsiteX25" fmla="*/ 720 w 3191647"/>
                <a:gd name="connsiteY25" fmla="*/ 1447354 h 2866152"/>
                <a:gd name="connsiteX26" fmla="*/ 0 w 3191647"/>
                <a:gd name="connsiteY26" fmla="*/ 1443059 h 2866152"/>
                <a:gd name="connsiteX27" fmla="*/ 303 w 3191647"/>
                <a:gd name="connsiteY27" fmla="*/ 1431516 h 2866152"/>
                <a:gd name="connsiteX28" fmla="*/ 0 w 3191647"/>
                <a:gd name="connsiteY28" fmla="*/ 1419970 h 2866152"/>
                <a:gd name="connsiteX29" fmla="*/ 720 w 3191647"/>
                <a:gd name="connsiteY29" fmla="*/ 1415675 h 2866152"/>
                <a:gd name="connsiteX30" fmla="*/ 1526 w 3191647"/>
                <a:gd name="connsiteY30" fmla="*/ 1385081 h 2866152"/>
                <a:gd name="connsiteX31" fmla="*/ 39506 w 3191647"/>
                <a:gd name="connsiteY31" fmla="*/ 1272134 h 2866152"/>
                <a:gd name="connsiteX32" fmla="*/ 681960 w 3191647"/>
                <a:gd name="connsiteY32" fmla="*/ 159372 h 2866152"/>
                <a:gd name="connsiteX33" fmla="*/ 698045 w 3191647"/>
                <a:gd name="connsiteY33" fmla="*/ 137034 h 2866152"/>
                <a:gd name="connsiteX34" fmla="*/ 700612 w 3191647"/>
                <a:gd name="connsiteY34" fmla="*/ 132303 h 2866152"/>
                <a:gd name="connsiteX35" fmla="*/ 707202 w 3191647"/>
                <a:gd name="connsiteY35" fmla="*/ 124316 h 2866152"/>
                <a:gd name="connsiteX36" fmla="*/ 717478 w 3191647"/>
                <a:gd name="connsiteY36" fmla="*/ 110046 h 2866152"/>
                <a:gd name="connsiteX37" fmla="*/ 723796 w 3191647"/>
                <a:gd name="connsiteY37" fmla="*/ 104204 h 2866152"/>
                <a:gd name="connsiteX38" fmla="*/ 737255 w 3191647"/>
                <a:gd name="connsiteY38" fmla="*/ 87892 h 2866152"/>
                <a:gd name="connsiteX39" fmla="*/ 949445 w 3191647"/>
                <a:gd name="connsiteY39" fmla="*/ 0 h 28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91647" h="2866152">
                  <a:moveTo>
                    <a:pt x="949445" y="0"/>
                  </a:moveTo>
                  <a:lnTo>
                    <a:pt x="2234352" y="0"/>
                  </a:lnTo>
                  <a:cubicBezTo>
                    <a:pt x="2296501" y="0"/>
                    <a:pt x="2354237" y="18893"/>
                    <a:pt x="2402131" y="51249"/>
                  </a:cubicBezTo>
                  <a:lnTo>
                    <a:pt x="2409685" y="57482"/>
                  </a:lnTo>
                  <a:lnTo>
                    <a:pt x="2430115" y="70005"/>
                  </a:lnTo>
                  <a:cubicBezTo>
                    <a:pt x="2461216" y="93504"/>
                    <a:pt x="2488224" y="123489"/>
                    <a:pt x="2508940" y="159371"/>
                  </a:cubicBezTo>
                  <a:lnTo>
                    <a:pt x="3151394" y="1272133"/>
                  </a:lnTo>
                  <a:cubicBezTo>
                    <a:pt x="3192826" y="1343897"/>
                    <a:pt x="3201249" y="1425660"/>
                    <a:pt x="3181372" y="1499841"/>
                  </a:cubicBezTo>
                  <a:lnTo>
                    <a:pt x="3172981" y="1522315"/>
                  </a:lnTo>
                  <a:lnTo>
                    <a:pt x="3170003" y="1535472"/>
                  </a:lnTo>
                  <a:cubicBezTo>
                    <a:pt x="3163697" y="1554388"/>
                    <a:pt x="3155402" y="1572954"/>
                    <a:pt x="3145044" y="1590895"/>
                  </a:cubicBezTo>
                  <a:lnTo>
                    <a:pt x="2502590" y="2703657"/>
                  </a:lnTo>
                  <a:lnTo>
                    <a:pt x="2488794" y="2722817"/>
                  </a:lnTo>
                  <a:lnTo>
                    <a:pt x="2482806" y="2733849"/>
                  </a:lnTo>
                  <a:lnTo>
                    <a:pt x="2467439" y="2752474"/>
                  </a:lnTo>
                  <a:lnTo>
                    <a:pt x="2467072" y="2752984"/>
                  </a:lnTo>
                  <a:lnTo>
                    <a:pt x="2466846" y="2753192"/>
                  </a:lnTo>
                  <a:lnTo>
                    <a:pt x="2446163" y="2778260"/>
                  </a:lnTo>
                  <a:cubicBezTo>
                    <a:pt x="2391859" y="2832565"/>
                    <a:pt x="2316839" y="2866152"/>
                    <a:pt x="2233973" y="2866152"/>
                  </a:cubicBezTo>
                  <a:lnTo>
                    <a:pt x="949066" y="2866152"/>
                  </a:lnTo>
                  <a:cubicBezTo>
                    <a:pt x="845484" y="2866152"/>
                    <a:pt x="754160" y="2813671"/>
                    <a:pt x="700233" y="2733849"/>
                  </a:cubicBezTo>
                  <a:lnTo>
                    <a:pt x="689623" y="2714300"/>
                  </a:lnTo>
                  <a:lnTo>
                    <a:pt x="681960" y="2703658"/>
                  </a:lnTo>
                  <a:lnTo>
                    <a:pt x="39506" y="1590896"/>
                  </a:lnTo>
                  <a:cubicBezTo>
                    <a:pt x="18789" y="1555014"/>
                    <a:pt x="6326" y="1516632"/>
                    <a:pt x="1526" y="1477948"/>
                  </a:cubicBezTo>
                  <a:lnTo>
                    <a:pt x="720" y="1447354"/>
                  </a:lnTo>
                  <a:lnTo>
                    <a:pt x="0" y="1443059"/>
                  </a:lnTo>
                  <a:lnTo>
                    <a:pt x="303" y="1431516"/>
                  </a:lnTo>
                  <a:lnTo>
                    <a:pt x="0" y="1419970"/>
                  </a:lnTo>
                  <a:lnTo>
                    <a:pt x="720" y="1415675"/>
                  </a:lnTo>
                  <a:lnTo>
                    <a:pt x="1526" y="1385081"/>
                  </a:lnTo>
                  <a:cubicBezTo>
                    <a:pt x="6326" y="1346398"/>
                    <a:pt x="18789" y="1308016"/>
                    <a:pt x="39506" y="1272134"/>
                  </a:cubicBezTo>
                  <a:lnTo>
                    <a:pt x="681960" y="159372"/>
                  </a:lnTo>
                  <a:lnTo>
                    <a:pt x="698045" y="137034"/>
                  </a:lnTo>
                  <a:lnTo>
                    <a:pt x="700612" y="132303"/>
                  </a:lnTo>
                  <a:lnTo>
                    <a:pt x="707202" y="124316"/>
                  </a:lnTo>
                  <a:lnTo>
                    <a:pt x="717478" y="110046"/>
                  </a:lnTo>
                  <a:lnTo>
                    <a:pt x="723796" y="104204"/>
                  </a:lnTo>
                  <a:lnTo>
                    <a:pt x="737255" y="87892"/>
                  </a:lnTo>
                  <a:cubicBezTo>
                    <a:pt x="791559" y="33588"/>
                    <a:pt x="866580" y="0"/>
                    <a:pt x="949445" y="0"/>
                  </a:cubicBezTo>
                  <a:close/>
                </a:path>
              </a:pathLst>
            </a:custGeom>
            <a:solidFill>
              <a:srgbClr val="008000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1" name="KSO_Shape"/>
            <p:cNvSpPr/>
            <p:nvPr/>
          </p:nvSpPr>
          <p:spPr bwMode="auto">
            <a:xfrm>
              <a:off x="8337078" y="2112659"/>
              <a:ext cx="506673" cy="427294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113080" y="4311106"/>
            <a:ext cx="446712" cy="401155"/>
            <a:chOff x="9815070" y="1886397"/>
            <a:chExt cx="950742" cy="853782"/>
          </a:xfrm>
        </p:grpSpPr>
        <p:sp>
          <p:nvSpPr>
            <p:cNvPr id="23" name="任意多边形 22"/>
            <p:cNvSpPr/>
            <p:nvPr/>
          </p:nvSpPr>
          <p:spPr>
            <a:xfrm>
              <a:off x="9815070" y="1886397"/>
              <a:ext cx="950742" cy="853782"/>
            </a:xfrm>
            <a:custGeom>
              <a:avLst/>
              <a:gdLst>
                <a:gd name="connsiteX0" fmla="*/ 949445 w 3191647"/>
                <a:gd name="connsiteY0" fmla="*/ 0 h 2866152"/>
                <a:gd name="connsiteX1" fmla="*/ 2234352 w 3191647"/>
                <a:gd name="connsiteY1" fmla="*/ 0 h 2866152"/>
                <a:gd name="connsiteX2" fmla="*/ 2402131 w 3191647"/>
                <a:gd name="connsiteY2" fmla="*/ 51249 h 2866152"/>
                <a:gd name="connsiteX3" fmla="*/ 2409685 w 3191647"/>
                <a:gd name="connsiteY3" fmla="*/ 57482 h 2866152"/>
                <a:gd name="connsiteX4" fmla="*/ 2430115 w 3191647"/>
                <a:gd name="connsiteY4" fmla="*/ 70005 h 2866152"/>
                <a:gd name="connsiteX5" fmla="*/ 2508940 w 3191647"/>
                <a:gd name="connsiteY5" fmla="*/ 159371 h 2866152"/>
                <a:gd name="connsiteX6" fmla="*/ 3151394 w 3191647"/>
                <a:gd name="connsiteY6" fmla="*/ 1272133 h 2866152"/>
                <a:gd name="connsiteX7" fmla="*/ 3181372 w 3191647"/>
                <a:gd name="connsiteY7" fmla="*/ 1499841 h 2866152"/>
                <a:gd name="connsiteX8" fmla="*/ 3172981 w 3191647"/>
                <a:gd name="connsiteY8" fmla="*/ 1522315 h 2866152"/>
                <a:gd name="connsiteX9" fmla="*/ 3170003 w 3191647"/>
                <a:gd name="connsiteY9" fmla="*/ 1535472 h 2866152"/>
                <a:gd name="connsiteX10" fmla="*/ 3145044 w 3191647"/>
                <a:gd name="connsiteY10" fmla="*/ 1590895 h 2866152"/>
                <a:gd name="connsiteX11" fmla="*/ 2502590 w 3191647"/>
                <a:gd name="connsiteY11" fmla="*/ 2703657 h 2866152"/>
                <a:gd name="connsiteX12" fmla="*/ 2488794 w 3191647"/>
                <a:gd name="connsiteY12" fmla="*/ 2722817 h 2866152"/>
                <a:gd name="connsiteX13" fmla="*/ 2482806 w 3191647"/>
                <a:gd name="connsiteY13" fmla="*/ 2733849 h 2866152"/>
                <a:gd name="connsiteX14" fmla="*/ 2467439 w 3191647"/>
                <a:gd name="connsiteY14" fmla="*/ 2752474 h 2866152"/>
                <a:gd name="connsiteX15" fmla="*/ 2467072 w 3191647"/>
                <a:gd name="connsiteY15" fmla="*/ 2752984 h 2866152"/>
                <a:gd name="connsiteX16" fmla="*/ 2466846 w 3191647"/>
                <a:gd name="connsiteY16" fmla="*/ 2753192 h 2866152"/>
                <a:gd name="connsiteX17" fmla="*/ 2446163 w 3191647"/>
                <a:gd name="connsiteY17" fmla="*/ 2778260 h 2866152"/>
                <a:gd name="connsiteX18" fmla="*/ 2233973 w 3191647"/>
                <a:gd name="connsiteY18" fmla="*/ 2866152 h 2866152"/>
                <a:gd name="connsiteX19" fmla="*/ 949066 w 3191647"/>
                <a:gd name="connsiteY19" fmla="*/ 2866152 h 2866152"/>
                <a:gd name="connsiteX20" fmla="*/ 700233 w 3191647"/>
                <a:gd name="connsiteY20" fmla="*/ 2733849 h 2866152"/>
                <a:gd name="connsiteX21" fmla="*/ 689623 w 3191647"/>
                <a:gd name="connsiteY21" fmla="*/ 2714300 h 2866152"/>
                <a:gd name="connsiteX22" fmla="*/ 681960 w 3191647"/>
                <a:gd name="connsiteY22" fmla="*/ 2703658 h 2866152"/>
                <a:gd name="connsiteX23" fmla="*/ 39506 w 3191647"/>
                <a:gd name="connsiteY23" fmla="*/ 1590896 h 2866152"/>
                <a:gd name="connsiteX24" fmla="*/ 1526 w 3191647"/>
                <a:gd name="connsiteY24" fmla="*/ 1477948 h 2866152"/>
                <a:gd name="connsiteX25" fmla="*/ 720 w 3191647"/>
                <a:gd name="connsiteY25" fmla="*/ 1447354 h 2866152"/>
                <a:gd name="connsiteX26" fmla="*/ 0 w 3191647"/>
                <a:gd name="connsiteY26" fmla="*/ 1443059 h 2866152"/>
                <a:gd name="connsiteX27" fmla="*/ 303 w 3191647"/>
                <a:gd name="connsiteY27" fmla="*/ 1431516 h 2866152"/>
                <a:gd name="connsiteX28" fmla="*/ 0 w 3191647"/>
                <a:gd name="connsiteY28" fmla="*/ 1419970 h 2866152"/>
                <a:gd name="connsiteX29" fmla="*/ 720 w 3191647"/>
                <a:gd name="connsiteY29" fmla="*/ 1415675 h 2866152"/>
                <a:gd name="connsiteX30" fmla="*/ 1526 w 3191647"/>
                <a:gd name="connsiteY30" fmla="*/ 1385081 h 2866152"/>
                <a:gd name="connsiteX31" fmla="*/ 39506 w 3191647"/>
                <a:gd name="connsiteY31" fmla="*/ 1272134 h 2866152"/>
                <a:gd name="connsiteX32" fmla="*/ 681960 w 3191647"/>
                <a:gd name="connsiteY32" fmla="*/ 159372 h 2866152"/>
                <a:gd name="connsiteX33" fmla="*/ 698045 w 3191647"/>
                <a:gd name="connsiteY33" fmla="*/ 137034 h 2866152"/>
                <a:gd name="connsiteX34" fmla="*/ 700612 w 3191647"/>
                <a:gd name="connsiteY34" fmla="*/ 132303 h 2866152"/>
                <a:gd name="connsiteX35" fmla="*/ 707202 w 3191647"/>
                <a:gd name="connsiteY35" fmla="*/ 124316 h 2866152"/>
                <a:gd name="connsiteX36" fmla="*/ 717478 w 3191647"/>
                <a:gd name="connsiteY36" fmla="*/ 110046 h 2866152"/>
                <a:gd name="connsiteX37" fmla="*/ 723796 w 3191647"/>
                <a:gd name="connsiteY37" fmla="*/ 104204 h 2866152"/>
                <a:gd name="connsiteX38" fmla="*/ 737255 w 3191647"/>
                <a:gd name="connsiteY38" fmla="*/ 87892 h 2866152"/>
                <a:gd name="connsiteX39" fmla="*/ 949445 w 3191647"/>
                <a:gd name="connsiteY39" fmla="*/ 0 h 28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91647" h="2866152">
                  <a:moveTo>
                    <a:pt x="949445" y="0"/>
                  </a:moveTo>
                  <a:lnTo>
                    <a:pt x="2234352" y="0"/>
                  </a:lnTo>
                  <a:cubicBezTo>
                    <a:pt x="2296501" y="0"/>
                    <a:pt x="2354237" y="18893"/>
                    <a:pt x="2402131" y="51249"/>
                  </a:cubicBezTo>
                  <a:lnTo>
                    <a:pt x="2409685" y="57482"/>
                  </a:lnTo>
                  <a:lnTo>
                    <a:pt x="2430115" y="70005"/>
                  </a:lnTo>
                  <a:cubicBezTo>
                    <a:pt x="2461216" y="93504"/>
                    <a:pt x="2488224" y="123489"/>
                    <a:pt x="2508940" y="159371"/>
                  </a:cubicBezTo>
                  <a:lnTo>
                    <a:pt x="3151394" y="1272133"/>
                  </a:lnTo>
                  <a:cubicBezTo>
                    <a:pt x="3192826" y="1343897"/>
                    <a:pt x="3201249" y="1425660"/>
                    <a:pt x="3181372" y="1499841"/>
                  </a:cubicBezTo>
                  <a:lnTo>
                    <a:pt x="3172981" y="1522315"/>
                  </a:lnTo>
                  <a:lnTo>
                    <a:pt x="3170003" y="1535472"/>
                  </a:lnTo>
                  <a:cubicBezTo>
                    <a:pt x="3163697" y="1554388"/>
                    <a:pt x="3155402" y="1572954"/>
                    <a:pt x="3145044" y="1590895"/>
                  </a:cubicBezTo>
                  <a:lnTo>
                    <a:pt x="2502590" y="2703657"/>
                  </a:lnTo>
                  <a:lnTo>
                    <a:pt x="2488794" y="2722817"/>
                  </a:lnTo>
                  <a:lnTo>
                    <a:pt x="2482806" y="2733849"/>
                  </a:lnTo>
                  <a:lnTo>
                    <a:pt x="2467439" y="2752474"/>
                  </a:lnTo>
                  <a:lnTo>
                    <a:pt x="2467072" y="2752984"/>
                  </a:lnTo>
                  <a:lnTo>
                    <a:pt x="2466846" y="2753192"/>
                  </a:lnTo>
                  <a:lnTo>
                    <a:pt x="2446163" y="2778260"/>
                  </a:lnTo>
                  <a:cubicBezTo>
                    <a:pt x="2391859" y="2832565"/>
                    <a:pt x="2316839" y="2866152"/>
                    <a:pt x="2233973" y="2866152"/>
                  </a:cubicBezTo>
                  <a:lnTo>
                    <a:pt x="949066" y="2866152"/>
                  </a:lnTo>
                  <a:cubicBezTo>
                    <a:pt x="845484" y="2866152"/>
                    <a:pt x="754160" y="2813671"/>
                    <a:pt x="700233" y="2733849"/>
                  </a:cubicBezTo>
                  <a:lnTo>
                    <a:pt x="689623" y="2714300"/>
                  </a:lnTo>
                  <a:lnTo>
                    <a:pt x="681960" y="2703658"/>
                  </a:lnTo>
                  <a:lnTo>
                    <a:pt x="39506" y="1590896"/>
                  </a:lnTo>
                  <a:cubicBezTo>
                    <a:pt x="18789" y="1555014"/>
                    <a:pt x="6326" y="1516632"/>
                    <a:pt x="1526" y="1477948"/>
                  </a:cubicBezTo>
                  <a:lnTo>
                    <a:pt x="720" y="1447354"/>
                  </a:lnTo>
                  <a:lnTo>
                    <a:pt x="0" y="1443059"/>
                  </a:lnTo>
                  <a:lnTo>
                    <a:pt x="303" y="1431516"/>
                  </a:lnTo>
                  <a:lnTo>
                    <a:pt x="0" y="1419970"/>
                  </a:lnTo>
                  <a:lnTo>
                    <a:pt x="720" y="1415675"/>
                  </a:lnTo>
                  <a:lnTo>
                    <a:pt x="1526" y="1385081"/>
                  </a:lnTo>
                  <a:cubicBezTo>
                    <a:pt x="6326" y="1346398"/>
                    <a:pt x="18789" y="1308016"/>
                    <a:pt x="39506" y="1272134"/>
                  </a:cubicBezTo>
                  <a:lnTo>
                    <a:pt x="681960" y="159372"/>
                  </a:lnTo>
                  <a:lnTo>
                    <a:pt x="698045" y="137034"/>
                  </a:lnTo>
                  <a:lnTo>
                    <a:pt x="700612" y="132303"/>
                  </a:lnTo>
                  <a:lnTo>
                    <a:pt x="707202" y="124316"/>
                  </a:lnTo>
                  <a:lnTo>
                    <a:pt x="717478" y="110046"/>
                  </a:lnTo>
                  <a:lnTo>
                    <a:pt x="723796" y="104204"/>
                  </a:lnTo>
                  <a:lnTo>
                    <a:pt x="737255" y="87892"/>
                  </a:lnTo>
                  <a:cubicBezTo>
                    <a:pt x="791559" y="33588"/>
                    <a:pt x="866580" y="0"/>
                    <a:pt x="949445" y="0"/>
                  </a:cubicBezTo>
                  <a:close/>
                </a:path>
              </a:pathLst>
            </a:custGeom>
            <a:solidFill>
              <a:srgbClr val="008000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4" name="KSO_Shape"/>
            <p:cNvSpPr/>
            <p:nvPr/>
          </p:nvSpPr>
          <p:spPr>
            <a:xfrm>
              <a:off x="10075132" y="2099361"/>
              <a:ext cx="502051" cy="467744"/>
            </a:xfrm>
            <a:custGeom>
              <a:avLst/>
              <a:gdLst/>
              <a:ahLst/>
              <a:cxnLst/>
              <a:rect l="l" t="t" r="r" b="b"/>
              <a:pathLst>
                <a:path w="969654" h="903534">
                  <a:moveTo>
                    <a:pt x="813088" y="487443"/>
                  </a:moveTo>
                  <a:cubicBezTo>
                    <a:pt x="793206" y="487443"/>
                    <a:pt x="777088" y="503561"/>
                    <a:pt x="777088" y="523443"/>
                  </a:cubicBezTo>
                  <a:cubicBezTo>
                    <a:pt x="777088" y="543325"/>
                    <a:pt x="793206" y="559443"/>
                    <a:pt x="813088" y="559443"/>
                  </a:cubicBezTo>
                  <a:cubicBezTo>
                    <a:pt x="832970" y="559443"/>
                    <a:pt x="849088" y="543325"/>
                    <a:pt x="849088" y="523443"/>
                  </a:cubicBezTo>
                  <a:cubicBezTo>
                    <a:pt x="849088" y="503561"/>
                    <a:pt x="832970" y="487443"/>
                    <a:pt x="813088" y="487443"/>
                  </a:cubicBezTo>
                  <a:close/>
                  <a:moveTo>
                    <a:pt x="606961" y="487443"/>
                  </a:moveTo>
                  <a:cubicBezTo>
                    <a:pt x="587079" y="487443"/>
                    <a:pt x="570961" y="503561"/>
                    <a:pt x="570961" y="523443"/>
                  </a:cubicBezTo>
                  <a:cubicBezTo>
                    <a:pt x="570961" y="543325"/>
                    <a:pt x="587079" y="559443"/>
                    <a:pt x="606961" y="559443"/>
                  </a:cubicBezTo>
                  <a:cubicBezTo>
                    <a:pt x="626843" y="559443"/>
                    <a:pt x="642961" y="543325"/>
                    <a:pt x="642961" y="523443"/>
                  </a:cubicBezTo>
                  <a:cubicBezTo>
                    <a:pt x="642961" y="503561"/>
                    <a:pt x="626843" y="487443"/>
                    <a:pt x="606961" y="487443"/>
                  </a:cubicBezTo>
                  <a:close/>
                  <a:moveTo>
                    <a:pt x="691345" y="336511"/>
                  </a:moveTo>
                  <a:cubicBezTo>
                    <a:pt x="769490" y="335080"/>
                    <a:pt x="847112" y="364668"/>
                    <a:pt x="901758" y="422110"/>
                  </a:cubicBezTo>
                  <a:cubicBezTo>
                    <a:pt x="999759" y="525126"/>
                    <a:pt x="990612" y="681640"/>
                    <a:pt x="881173" y="774306"/>
                  </a:cubicBezTo>
                  <a:lnTo>
                    <a:pt x="905846" y="903534"/>
                  </a:lnTo>
                  <a:lnTo>
                    <a:pt x="792422" y="824563"/>
                  </a:lnTo>
                  <a:cubicBezTo>
                    <a:pt x="666952" y="867914"/>
                    <a:pt x="525982" y="820668"/>
                    <a:pt x="459770" y="713074"/>
                  </a:cubicBezTo>
                  <a:cubicBezTo>
                    <a:pt x="386891" y="594648"/>
                    <a:pt x="429055" y="444146"/>
                    <a:pt x="554971" y="373268"/>
                  </a:cubicBezTo>
                  <a:cubicBezTo>
                    <a:pt x="597384" y="349394"/>
                    <a:pt x="644458" y="337369"/>
                    <a:pt x="691345" y="336511"/>
                  </a:cubicBezTo>
                  <a:close/>
                  <a:moveTo>
                    <a:pt x="547874" y="187267"/>
                  </a:moveTo>
                  <a:cubicBezTo>
                    <a:pt x="518051" y="187267"/>
                    <a:pt x="493874" y="211444"/>
                    <a:pt x="493874" y="241267"/>
                  </a:cubicBezTo>
                  <a:cubicBezTo>
                    <a:pt x="493874" y="271090"/>
                    <a:pt x="518051" y="295267"/>
                    <a:pt x="547874" y="295267"/>
                  </a:cubicBezTo>
                  <a:cubicBezTo>
                    <a:pt x="577697" y="295267"/>
                    <a:pt x="601874" y="271090"/>
                    <a:pt x="601874" y="241267"/>
                  </a:cubicBezTo>
                  <a:cubicBezTo>
                    <a:pt x="601874" y="211444"/>
                    <a:pt x="577697" y="187267"/>
                    <a:pt x="547874" y="187267"/>
                  </a:cubicBezTo>
                  <a:close/>
                  <a:moveTo>
                    <a:pt x="294449" y="187267"/>
                  </a:moveTo>
                  <a:cubicBezTo>
                    <a:pt x="264626" y="187267"/>
                    <a:pt x="240449" y="211444"/>
                    <a:pt x="240449" y="241267"/>
                  </a:cubicBezTo>
                  <a:cubicBezTo>
                    <a:pt x="240449" y="271090"/>
                    <a:pt x="264626" y="295267"/>
                    <a:pt x="294449" y="295267"/>
                  </a:cubicBezTo>
                  <a:cubicBezTo>
                    <a:pt x="324272" y="295267"/>
                    <a:pt x="348449" y="271090"/>
                    <a:pt x="348449" y="241267"/>
                  </a:cubicBezTo>
                  <a:cubicBezTo>
                    <a:pt x="348449" y="211444"/>
                    <a:pt x="324272" y="187267"/>
                    <a:pt x="294449" y="187267"/>
                  </a:cubicBezTo>
                  <a:close/>
                  <a:moveTo>
                    <a:pt x="408549" y="168"/>
                  </a:moveTo>
                  <a:cubicBezTo>
                    <a:pt x="456533" y="-1113"/>
                    <a:pt x="505397" y="4870"/>
                    <a:pt x="553141" y="18800"/>
                  </a:cubicBezTo>
                  <a:cubicBezTo>
                    <a:pt x="730896" y="70663"/>
                    <a:pt x="843952" y="217556"/>
                    <a:pt x="840274" y="375462"/>
                  </a:cubicBezTo>
                  <a:cubicBezTo>
                    <a:pt x="754752" y="310337"/>
                    <a:pt x="632797" y="302687"/>
                    <a:pt x="535419" y="357502"/>
                  </a:cubicBezTo>
                  <a:cubicBezTo>
                    <a:pt x="409503" y="428380"/>
                    <a:pt x="367339" y="578882"/>
                    <a:pt x="440218" y="697308"/>
                  </a:cubicBezTo>
                  <a:cubicBezTo>
                    <a:pt x="450352" y="713775"/>
                    <a:pt x="462237" y="728829"/>
                    <a:pt x="478397" y="739559"/>
                  </a:cubicBezTo>
                  <a:cubicBezTo>
                    <a:pt x="442192" y="745523"/>
                    <a:pt x="404623" y="745773"/>
                    <a:pt x="366675" y="741395"/>
                  </a:cubicBezTo>
                  <a:lnTo>
                    <a:pt x="245711" y="837584"/>
                  </a:lnTo>
                  <a:lnTo>
                    <a:pt x="214226" y="696474"/>
                  </a:lnTo>
                  <a:cubicBezTo>
                    <a:pt x="11680" y="595442"/>
                    <a:pt x="-59861" y="368389"/>
                    <a:pt x="54436" y="189343"/>
                  </a:cubicBezTo>
                  <a:cubicBezTo>
                    <a:pt x="128564" y="73222"/>
                    <a:pt x="264598" y="4010"/>
                    <a:pt x="408549" y="1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526924" y="2175642"/>
            <a:ext cx="5439104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ts val="2000"/>
              </a:lnSpc>
            </a:pPr>
            <a:r>
              <a:rPr lang="zh-CN" altLang="en-US" sz="28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一、农村信息化基础知识</a:t>
            </a:r>
            <a:endParaRPr lang="zh-CN" altLang="en-US" sz="28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542690" y="3310757"/>
            <a:ext cx="5864772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ts val="2000"/>
              </a:lnSpc>
            </a:pPr>
            <a:r>
              <a:rPr lang="zh-CN" altLang="en-US" sz="28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二、利用搜索引擎检索农业信息</a:t>
            </a:r>
            <a:endParaRPr lang="zh-CN" altLang="en-US" sz="28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463862" y="4414344"/>
            <a:ext cx="6164317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ts val="2000"/>
              </a:lnSpc>
            </a:pPr>
            <a:r>
              <a:rPr lang="zh-CN" altLang="en-US" sz="28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三、使用农业科技信息服务网站</a:t>
            </a:r>
            <a:endParaRPr lang="zh-CN" altLang="en-US" sz="28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746641" y="337622"/>
            <a:ext cx="4698722" cy="885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b="1" dirty="0" smtClean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获取网上农业信息</a:t>
            </a:r>
          </a:p>
        </p:txBody>
      </p:sp>
      <p:cxnSp>
        <p:nvCxnSpPr>
          <p:cNvPr id="30" name="直接连接符 29"/>
          <p:cNvCxnSpPr/>
          <p:nvPr/>
        </p:nvCxnSpPr>
        <p:spPr>
          <a:xfrm rot="5400000">
            <a:off x="5494285" y="1868216"/>
            <a:ext cx="94591" cy="157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8" name="图片 27" descr="10136440_9806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8539" y="2175638"/>
            <a:ext cx="4179600" cy="2897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313345"/>
          <p:cNvSpPr>
            <a:spLocks noGrp="1"/>
          </p:cNvSpPr>
          <p:nvPr>
            <p:ph type="title" idx="4294967295"/>
          </p:nvPr>
        </p:nvSpPr>
        <p:spPr>
          <a:xfrm>
            <a:off x="851338" y="252249"/>
            <a:ext cx="7441324" cy="1686910"/>
          </a:xfrm>
          <a:prstGeom prst="rect">
            <a:avLst/>
          </a:prstGeom>
        </p:spPr>
        <p:txBody>
          <a:bodyPr vert="horz" wrap="square" lIns="91438" tIns="45719" rIns="91438" bIns="45719" anchor="b">
            <a:normAutofit/>
          </a:bodyPr>
          <a:lstStyle/>
          <a:p>
            <a:pPr eaLnBrk="1" hangingPunct="1"/>
            <a:r>
              <a:rPr lang="zh-CN" altLang="en-US" sz="4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“鱼米之乡、物产丰富”</a:t>
            </a:r>
            <a:r>
              <a:rPr lang="zh-CN" altLang="en-US" sz="4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4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4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771" name="文本占位符 313346"/>
          <p:cNvSpPr>
            <a:spLocks noGrp="1"/>
          </p:cNvSpPr>
          <p:nvPr>
            <p:ph idx="4294967295"/>
          </p:nvPr>
        </p:nvSpPr>
        <p:spPr>
          <a:xfrm>
            <a:off x="977462" y="1734207"/>
            <a:ext cx="7756635" cy="4020207"/>
          </a:xfrm>
          <a:prstGeom prst="rect">
            <a:avLst/>
          </a:prstGeom>
        </p:spPr>
        <p:txBody>
          <a:bodyPr vert="horz" wrap="square" lIns="91438" tIns="45719" rIns="91438" bIns="45719" anchor="t"/>
          <a:lstStyle/>
          <a:p>
            <a:pPr eaLnBrk="1" hangingPunct="1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accent5"/>
                </a:solidFill>
                <a:latin typeface="+mn-ea"/>
              </a:rPr>
              <a:t>全国绿色无公害农副产品基地</a:t>
            </a:r>
          </a:p>
          <a:p>
            <a:pPr eaLnBrk="1" hangingPunct="1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accent5"/>
                </a:solidFill>
                <a:latin typeface="+mn-ea"/>
              </a:rPr>
              <a:t>国家重点商品粮基地 </a:t>
            </a:r>
          </a:p>
          <a:p>
            <a:pPr eaLnBrk="1" hangingPunct="1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accent5"/>
                </a:solidFill>
                <a:latin typeface="+mn-ea"/>
              </a:rPr>
              <a:t>全国商品猪生产基地和生猪调出大县 </a:t>
            </a:r>
          </a:p>
          <a:p>
            <a:pPr eaLnBrk="1" hangingPunct="1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accent5"/>
                </a:solidFill>
                <a:latin typeface="+mn-ea"/>
              </a:rPr>
              <a:t>全国粮食生产先进县 </a:t>
            </a:r>
          </a:p>
          <a:p>
            <a:pPr eaLnBrk="1" hangingPunct="1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accent5"/>
                </a:solidFill>
                <a:latin typeface="+mn-ea"/>
              </a:rPr>
              <a:t>全国农业产业化示范区</a:t>
            </a:r>
          </a:p>
          <a:p>
            <a:pPr eaLnBrk="1" hangingPunct="1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accent5"/>
                </a:solidFill>
                <a:latin typeface="+mn-ea"/>
              </a:rPr>
              <a:t>国家农业科技园区</a:t>
            </a:r>
          </a:p>
          <a:p>
            <a:pPr eaLnBrk="1" hangingPunct="1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accent5"/>
                </a:solidFill>
                <a:latin typeface="+mn-ea"/>
              </a:rPr>
              <a:t>国家台湾农民创业园</a:t>
            </a:r>
          </a:p>
          <a:p>
            <a:pPr eaLnBrk="1" hangingPunct="1">
              <a:lnSpc>
                <a:spcPct val="100000"/>
              </a:lnSpc>
              <a:buNone/>
            </a:pPr>
            <a:endParaRPr lang="zh-CN" altLang="en-US" sz="1800" dirty="0">
              <a:solidFill>
                <a:srgbClr val="0D0D0D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70813" y="718686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8421190" y="4417544"/>
            <a:ext cx="244572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2000"/>
              </a:lnSpc>
            </a:pPr>
            <a:r>
              <a:rPr lang="zh-CN" altLang="en-US" sz="20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一只虾催生了一个小镇：“龙虾小镇”位特色城市增添了新活力</a:t>
            </a:r>
            <a:endParaRPr lang="en-US" altLang="zh-CN" sz="20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73138" y="4417544"/>
            <a:ext cx="2445724" cy="137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2000"/>
              </a:lnSpc>
            </a:pPr>
            <a:r>
              <a:rPr lang="zh-CN" altLang="en-US" sz="20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一只虾带动了一个优质农产品：“盱眙虾米”开创了“稻虾共生”高效农业发展摸式</a:t>
            </a:r>
            <a:endParaRPr lang="en-US" altLang="zh-CN" sz="20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7464" y="4508937"/>
            <a:ext cx="27747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一只虾树立了一个品牌：“盱眙龙虾”价值位居全国淡水水产榜首</a:t>
            </a:r>
            <a:endParaRPr lang="zh-CN" altLang="en-US" sz="20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 cstate="print"/>
          <a:srcRect t="34493" r="1478" b="31020"/>
          <a:stretch>
            <a:fillRect/>
          </a:stretch>
        </p:blipFill>
        <p:spPr bwMode="auto">
          <a:xfrm rot="-60000">
            <a:off x="327576" y="1246517"/>
            <a:ext cx="3672966" cy="228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 cstate="print"/>
          <a:srcRect t="3187" r="-21" b="60418"/>
          <a:stretch>
            <a:fillRect/>
          </a:stretch>
        </p:blipFill>
        <p:spPr bwMode="auto">
          <a:xfrm>
            <a:off x="4232712" y="1245475"/>
            <a:ext cx="3728874" cy="241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5" cstate="print"/>
          <a:srcRect t="3568" b="60275"/>
          <a:stretch>
            <a:fillRect/>
          </a:stretch>
        </p:blipFill>
        <p:spPr bwMode="auto">
          <a:xfrm>
            <a:off x="8227430" y="1292773"/>
            <a:ext cx="3728088" cy="239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/>
          <p:cNvGrpSpPr/>
          <p:nvPr/>
        </p:nvGrpSpPr>
        <p:grpSpPr>
          <a:xfrm>
            <a:off x="5017523" y="3546221"/>
            <a:ext cx="2365200" cy="2487600"/>
            <a:chOff x="1587500" y="460375"/>
            <a:chExt cx="6094800" cy="4025927"/>
          </a:xfrm>
        </p:grpSpPr>
        <p:pic>
          <p:nvPicPr>
            <p:cNvPr id="37890" name="图片 1"/>
            <p:cNvPicPr preferRelativeResize="0"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7500" y="460375"/>
              <a:ext cx="6094800" cy="3438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3054985" y="4220845"/>
              <a:ext cx="3033395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700" dirty="0">
                  <a:solidFill>
                    <a:schemeClr val="bg1"/>
                  </a:solidFill>
                </a:rPr>
                <a:t>淮安盱眙十三香小龙虾</a:t>
              </a:r>
            </a:p>
          </p:txBody>
        </p:sp>
      </p:grpSp>
      <p:pic>
        <p:nvPicPr>
          <p:cNvPr id="5" name="图片 4" descr="IMG_6602.PNG"/>
          <p:cNvPicPr>
            <a:picLocks noChangeAspect="1"/>
          </p:cNvPicPr>
          <p:nvPr/>
        </p:nvPicPr>
        <p:blipFill>
          <a:blip r:embed="rId3" cstate="print"/>
          <a:srcRect t="28966" r="-2039" b="30115"/>
          <a:stretch>
            <a:fillRect/>
          </a:stretch>
        </p:blipFill>
        <p:spPr>
          <a:xfrm>
            <a:off x="4214484" y="614855"/>
            <a:ext cx="3936288" cy="2806262"/>
          </a:xfrm>
          <a:prstGeom prst="rect">
            <a:avLst/>
          </a:prstGeom>
        </p:spPr>
      </p:pic>
      <p:pic>
        <p:nvPicPr>
          <p:cNvPr id="6" name="图片 5" descr="IMG_6603.PNG"/>
          <p:cNvPicPr>
            <a:picLocks noChangeAspect="1"/>
          </p:cNvPicPr>
          <p:nvPr/>
        </p:nvPicPr>
        <p:blipFill>
          <a:blip r:embed="rId4" cstate="print"/>
          <a:srcRect t="27356" r="6952" b="20000"/>
          <a:stretch>
            <a:fillRect/>
          </a:stretch>
        </p:blipFill>
        <p:spPr>
          <a:xfrm>
            <a:off x="252249" y="2522484"/>
            <a:ext cx="3589447" cy="3610303"/>
          </a:xfrm>
          <a:prstGeom prst="rect">
            <a:avLst/>
          </a:prstGeom>
        </p:spPr>
      </p:pic>
      <p:pic>
        <p:nvPicPr>
          <p:cNvPr id="7" name="图片 6" descr="IMG_6604.PNG"/>
          <p:cNvPicPr>
            <a:picLocks noChangeAspect="1"/>
          </p:cNvPicPr>
          <p:nvPr/>
        </p:nvPicPr>
        <p:blipFill>
          <a:blip r:embed="rId5" cstate="print"/>
          <a:srcRect t="25057" r="2997" b="11494"/>
          <a:stretch>
            <a:fillRect/>
          </a:stretch>
        </p:blipFill>
        <p:spPr>
          <a:xfrm>
            <a:off x="8145189" y="1718441"/>
            <a:ext cx="3742011" cy="4351283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标题 345089"/>
          <p:cNvSpPr>
            <a:spLocks noGrp="1"/>
          </p:cNvSpPr>
          <p:nvPr>
            <p:ph type="title" idx="4294967295"/>
          </p:nvPr>
        </p:nvSpPr>
        <p:spPr>
          <a:xfrm>
            <a:off x="1907628" y="457200"/>
            <a:ext cx="5580994" cy="677917"/>
          </a:xfrm>
          <a:prstGeom prst="rect">
            <a:avLst/>
          </a:prstGeom>
        </p:spPr>
        <p:txBody>
          <a:bodyPr vert="horz" wrap="square" lIns="91438" tIns="45719" rIns="91438" bIns="45719" anchor="b"/>
          <a:lstStyle/>
          <a:p>
            <a:pPr algn="l" eaLnBrk="1" hangingPunct="1">
              <a:lnSpc>
                <a:spcPct val="100000"/>
              </a:lnSpc>
            </a:pPr>
            <a:r>
              <a:rPr lang="zh-CN" altLang="en-US" sz="2800" b="1" dirty="0" smtClean="0">
                <a:solidFill>
                  <a:schemeClr val="accent2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思路：不仅是农业，前瞻产业规划，大力发展地方产业，推动区域经济</a:t>
            </a:r>
          </a:p>
        </p:txBody>
      </p:sp>
      <p:pic>
        <p:nvPicPr>
          <p:cNvPr id="56323" name="图片 1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54472" y="1280730"/>
            <a:ext cx="7149600" cy="4698821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080337" y="2695072"/>
            <a:ext cx="2031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感谢观看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85572" y="3258050"/>
            <a:ext cx="24208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Thanks</a:t>
            </a:r>
            <a:endParaRPr lang="zh-CN" altLang="en-US" sz="6000" dirty="0">
              <a:solidFill>
                <a:schemeClr val="bg1"/>
              </a:solidFill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162629" y="2813826"/>
            <a:ext cx="720000" cy="72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020629" y="2813826"/>
            <a:ext cx="720000" cy="72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KSO_Shape"/>
          <p:cNvSpPr/>
          <p:nvPr/>
        </p:nvSpPr>
        <p:spPr bwMode="auto">
          <a:xfrm>
            <a:off x="6667957" y="3319536"/>
            <a:ext cx="462170" cy="461400"/>
          </a:xfrm>
          <a:custGeom>
            <a:avLst/>
            <a:gdLst>
              <a:gd name="T0" fmla="*/ 1435690 w 5147"/>
              <a:gd name="T1" fmla="*/ 1165934 h 5145"/>
              <a:gd name="T2" fmla="*/ 1462708 w 5147"/>
              <a:gd name="T3" fmla="*/ 1091584 h 5145"/>
              <a:gd name="T4" fmla="*/ 1474552 w 5147"/>
              <a:gd name="T5" fmla="*/ 867423 h 5145"/>
              <a:gd name="T6" fmla="*/ 1440131 w 5147"/>
              <a:gd name="T7" fmla="*/ 746834 h 5145"/>
              <a:gd name="T8" fmla="*/ 1367218 w 5147"/>
              <a:gd name="T9" fmla="*/ 623656 h 5145"/>
              <a:gd name="T10" fmla="*/ 1264325 w 5147"/>
              <a:gd name="T11" fmla="*/ 524892 h 5145"/>
              <a:gd name="T12" fmla="*/ 1138114 w 5147"/>
              <a:gd name="T13" fmla="*/ 456830 h 5145"/>
              <a:gd name="T14" fmla="*/ 867928 w 5147"/>
              <a:gd name="T15" fmla="*/ 429457 h 5145"/>
              <a:gd name="T16" fmla="*/ 801307 w 5147"/>
              <a:gd name="T17" fmla="*/ 444993 h 5145"/>
              <a:gd name="T18" fmla="*/ 727653 w 5147"/>
              <a:gd name="T19" fmla="*/ 472736 h 5145"/>
              <a:gd name="T20" fmla="*/ 483375 w 5147"/>
              <a:gd name="T21" fmla="*/ 707255 h 5145"/>
              <a:gd name="T22" fmla="*/ 452285 w 5147"/>
              <a:gd name="T23" fmla="*/ 779016 h 5145"/>
              <a:gd name="T24" fmla="*/ 432298 w 5147"/>
              <a:gd name="T25" fmla="*/ 855956 h 5145"/>
              <a:gd name="T26" fmla="*/ 443772 w 5147"/>
              <a:gd name="T27" fmla="*/ 1097502 h 5145"/>
              <a:gd name="T28" fmla="*/ 502251 w 5147"/>
              <a:gd name="T29" fmla="*/ 1229558 h 5145"/>
              <a:gd name="T30" fmla="*/ 593300 w 5147"/>
              <a:gd name="T31" fmla="*/ 1339419 h 5145"/>
              <a:gd name="T32" fmla="*/ 709887 w 5147"/>
              <a:gd name="T33" fmla="*/ 1421167 h 5145"/>
              <a:gd name="T34" fmla="*/ 847201 w 5147"/>
              <a:gd name="T35" fmla="*/ 1469625 h 5145"/>
              <a:gd name="T36" fmla="*/ 1070383 w 5147"/>
              <a:gd name="T37" fmla="*/ 1466665 h 5145"/>
              <a:gd name="T38" fmla="*/ 1146257 w 5147"/>
              <a:gd name="T39" fmla="*/ 1443362 h 5145"/>
              <a:gd name="T40" fmla="*/ 1846521 w 5147"/>
              <a:gd name="T41" fmla="*/ 1844706 h 5145"/>
              <a:gd name="T42" fmla="*/ 1006722 w 5147"/>
              <a:gd name="T43" fmla="*/ 527112 h 5145"/>
              <a:gd name="T44" fmla="*/ 1079636 w 5147"/>
              <a:gd name="T45" fmla="*/ 543018 h 5145"/>
              <a:gd name="T46" fmla="*/ 1146997 w 5147"/>
              <a:gd name="T47" fmla="*/ 570390 h 5145"/>
              <a:gd name="T48" fmla="*/ 1208437 w 5147"/>
              <a:gd name="T49" fmla="*/ 608860 h 5145"/>
              <a:gd name="T50" fmla="*/ 1262104 w 5147"/>
              <a:gd name="T51" fmla="*/ 656208 h 5145"/>
              <a:gd name="T52" fmla="*/ 1307259 w 5147"/>
              <a:gd name="T53" fmla="*/ 712433 h 5145"/>
              <a:gd name="T54" fmla="*/ 1342790 w 5147"/>
              <a:gd name="T55" fmla="*/ 775317 h 5145"/>
              <a:gd name="T56" fmla="*/ 1367218 w 5147"/>
              <a:gd name="T57" fmla="*/ 844858 h 5145"/>
              <a:gd name="T58" fmla="*/ 1379432 w 5147"/>
              <a:gd name="T59" fmla="*/ 918469 h 5145"/>
              <a:gd name="T60" fmla="*/ 1379432 w 5147"/>
              <a:gd name="T61" fmla="*/ 982092 h 5145"/>
              <a:gd name="T62" fmla="*/ 1368698 w 5147"/>
              <a:gd name="T63" fmla="*/ 1052004 h 5145"/>
              <a:gd name="T64" fmla="*/ 1065201 w 5147"/>
              <a:gd name="T65" fmla="*/ 734627 h 5145"/>
              <a:gd name="T66" fmla="*/ 851643 w 5147"/>
              <a:gd name="T67" fmla="*/ 535620 h 5145"/>
              <a:gd name="T68" fmla="*/ 921595 w 5147"/>
              <a:gd name="T69" fmla="*/ 524892 h 5145"/>
              <a:gd name="T70" fmla="*/ 1034851 w 5147"/>
              <a:gd name="T71" fmla="*/ 959898 h 5145"/>
              <a:gd name="T72" fmla="*/ 1010794 w 5147"/>
              <a:gd name="T73" fmla="*/ 1010205 h 5145"/>
              <a:gd name="T74" fmla="*/ 960828 w 5147"/>
              <a:gd name="T75" fmla="*/ 1033879 h 5145"/>
              <a:gd name="T76" fmla="*/ 912712 w 5147"/>
              <a:gd name="T77" fmla="*/ 1024631 h 5145"/>
              <a:gd name="T78" fmla="*/ 876071 w 5147"/>
              <a:gd name="T79" fmla="*/ 983942 h 5145"/>
              <a:gd name="T80" fmla="*/ 870889 w 5147"/>
              <a:gd name="T81" fmla="*/ 934745 h 5145"/>
              <a:gd name="T82" fmla="*/ 899758 w 5147"/>
              <a:gd name="T83" fmla="*/ 887397 h 5145"/>
              <a:gd name="T84" fmla="*/ 952315 w 5147"/>
              <a:gd name="T85" fmla="*/ 868532 h 5145"/>
              <a:gd name="T86" fmla="*/ 998950 w 5147"/>
              <a:gd name="T87" fmla="*/ 882958 h 5145"/>
              <a:gd name="T88" fmla="*/ 1031520 w 5147"/>
              <a:gd name="T89" fmla="*/ 926977 h 5145"/>
              <a:gd name="T90" fmla="*/ 941582 w 5147"/>
              <a:gd name="T91" fmla="*/ 1379368 h 5145"/>
              <a:gd name="T92" fmla="*/ 866077 w 5147"/>
              <a:gd name="T93" fmla="*/ 1370861 h 5145"/>
              <a:gd name="T94" fmla="*/ 795755 w 5147"/>
              <a:gd name="T95" fmla="*/ 1349776 h 5145"/>
              <a:gd name="T96" fmla="*/ 730244 w 5147"/>
              <a:gd name="T97" fmla="*/ 1317225 h 5145"/>
              <a:gd name="T98" fmla="*/ 672135 w 5147"/>
              <a:gd name="T99" fmla="*/ 1275056 h 5145"/>
              <a:gd name="T100" fmla="*/ 622169 w 5147"/>
              <a:gd name="T101" fmla="*/ 1223269 h 5145"/>
              <a:gd name="T102" fmla="*/ 581086 w 5147"/>
              <a:gd name="T103" fmla="*/ 1164085 h 5145"/>
              <a:gd name="T104" fmla="*/ 549996 w 5147"/>
              <a:gd name="T105" fmla="*/ 1098242 h 5145"/>
              <a:gd name="T106" fmla="*/ 530750 w 5147"/>
              <a:gd name="T107" fmla="*/ 1027221 h 5145"/>
              <a:gd name="T108" fmla="*/ 524088 w 5147"/>
              <a:gd name="T109" fmla="*/ 951391 h 5145"/>
              <a:gd name="T110" fmla="*/ 528529 w 5147"/>
              <a:gd name="T111" fmla="*/ 890357 h 5145"/>
              <a:gd name="T112" fmla="*/ 544074 w 5147"/>
              <a:gd name="T113" fmla="*/ 822664 h 5145"/>
              <a:gd name="T114" fmla="*/ 1090739 w 5147"/>
              <a:gd name="T115" fmla="*/ 1356434 h 5145"/>
              <a:gd name="T116" fmla="*/ 1023378 w 5147"/>
              <a:gd name="T117" fmla="*/ 1373450 h 5145"/>
              <a:gd name="T118" fmla="*/ 952315 w 5147"/>
              <a:gd name="T119" fmla="*/ 1379368 h 514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147" h="5145">
                <a:moveTo>
                  <a:pt x="4989" y="4987"/>
                </a:moveTo>
                <a:lnTo>
                  <a:pt x="3826" y="3260"/>
                </a:lnTo>
                <a:lnTo>
                  <a:pt x="3841" y="3233"/>
                </a:lnTo>
                <a:lnTo>
                  <a:pt x="3854" y="3207"/>
                </a:lnTo>
                <a:lnTo>
                  <a:pt x="3867" y="3179"/>
                </a:lnTo>
                <a:lnTo>
                  <a:pt x="3879" y="3152"/>
                </a:lnTo>
                <a:lnTo>
                  <a:pt x="3892" y="3124"/>
                </a:lnTo>
                <a:lnTo>
                  <a:pt x="3903" y="3096"/>
                </a:lnTo>
                <a:lnTo>
                  <a:pt x="3914" y="3067"/>
                </a:lnTo>
                <a:lnTo>
                  <a:pt x="3924" y="3038"/>
                </a:lnTo>
                <a:lnTo>
                  <a:pt x="3934" y="3010"/>
                </a:lnTo>
                <a:lnTo>
                  <a:pt x="3944" y="2980"/>
                </a:lnTo>
                <a:lnTo>
                  <a:pt x="3952" y="2951"/>
                </a:lnTo>
                <a:lnTo>
                  <a:pt x="3959" y="2921"/>
                </a:lnTo>
                <a:lnTo>
                  <a:pt x="3967" y="2891"/>
                </a:lnTo>
                <a:lnTo>
                  <a:pt x="3973" y="2861"/>
                </a:lnTo>
                <a:lnTo>
                  <a:pt x="3979" y="2831"/>
                </a:lnTo>
                <a:lnTo>
                  <a:pt x="3984" y="2800"/>
                </a:lnTo>
                <a:lnTo>
                  <a:pt x="5147" y="2572"/>
                </a:lnTo>
                <a:lnTo>
                  <a:pt x="3984" y="2345"/>
                </a:lnTo>
                <a:lnTo>
                  <a:pt x="3974" y="2289"/>
                </a:lnTo>
                <a:lnTo>
                  <a:pt x="3962" y="2233"/>
                </a:lnTo>
                <a:lnTo>
                  <a:pt x="3947" y="2178"/>
                </a:lnTo>
                <a:lnTo>
                  <a:pt x="3930" y="2124"/>
                </a:lnTo>
                <a:lnTo>
                  <a:pt x="3912" y="2071"/>
                </a:lnTo>
                <a:lnTo>
                  <a:pt x="3891" y="2019"/>
                </a:lnTo>
                <a:lnTo>
                  <a:pt x="3868" y="1968"/>
                </a:lnTo>
                <a:lnTo>
                  <a:pt x="3844" y="1918"/>
                </a:lnTo>
                <a:lnTo>
                  <a:pt x="3817" y="1869"/>
                </a:lnTo>
                <a:lnTo>
                  <a:pt x="3789" y="1821"/>
                </a:lnTo>
                <a:lnTo>
                  <a:pt x="3759" y="1774"/>
                </a:lnTo>
                <a:lnTo>
                  <a:pt x="3728" y="1730"/>
                </a:lnTo>
                <a:lnTo>
                  <a:pt x="3694" y="1686"/>
                </a:lnTo>
                <a:lnTo>
                  <a:pt x="3658" y="1643"/>
                </a:lnTo>
                <a:lnTo>
                  <a:pt x="3622" y="1601"/>
                </a:lnTo>
                <a:lnTo>
                  <a:pt x="3584" y="1562"/>
                </a:lnTo>
                <a:lnTo>
                  <a:pt x="3544" y="1524"/>
                </a:lnTo>
                <a:lnTo>
                  <a:pt x="3502" y="1487"/>
                </a:lnTo>
                <a:lnTo>
                  <a:pt x="3461" y="1452"/>
                </a:lnTo>
                <a:lnTo>
                  <a:pt x="3416" y="1419"/>
                </a:lnTo>
                <a:lnTo>
                  <a:pt x="3371" y="1386"/>
                </a:lnTo>
                <a:lnTo>
                  <a:pt x="3324" y="1357"/>
                </a:lnTo>
                <a:lnTo>
                  <a:pt x="3277" y="1328"/>
                </a:lnTo>
                <a:lnTo>
                  <a:pt x="3228" y="1302"/>
                </a:lnTo>
                <a:lnTo>
                  <a:pt x="3178" y="1277"/>
                </a:lnTo>
                <a:lnTo>
                  <a:pt x="3127" y="1255"/>
                </a:lnTo>
                <a:lnTo>
                  <a:pt x="3075" y="1235"/>
                </a:lnTo>
                <a:lnTo>
                  <a:pt x="3022" y="1215"/>
                </a:lnTo>
                <a:lnTo>
                  <a:pt x="2968" y="1199"/>
                </a:lnTo>
                <a:lnTo>
                  <a:pt x="2913" y="1185"/>
                </a:lnTo>
                <a:lnTo>
                  <a:pt x="2858" y="1171"/>
                </a:lnTo>
                <a:lnTo>
                  <a:pt x="2801" y="1161"/>
                </a:lnTo>
                <a:lnTo>
                  <a:pt x="2573" y="0"/>
                </a:lnTo>
                <a:lnTo>
                  <a:pt x="2345" y="1161"/>
                </a:lnTo>
                <a:lnTo>
                  <a:pt x="2315" y="1166"/>
                </a:lnTo>
                <a:lnTo>
                  <a:pt x="2284" y="1172"/>
                </a:lnTo>
                <a:lnTo>
                  <a:pt x="2255" y="1180"/>
                </a:lnTo>
                <a:lnTo>
                  <a:pt x="2224" y="1187"/>
                </a:lnTo>
                <a:lnTo>
                  <a:pt x="2194" y="1194"/>
                </a:lnTo>
                <a:lnTo>
                  <a:pt x="2165" y="1203"/>
                </a:lnTo>
                <a:lnTo>
                  <a:pt x="2135" y="1212"/>
                </a:lnTo>
                <a:lnTo>
                  <a:pt x="2107" y="1221"/>
                </a:lnTo>
                <a:lnTo>
                  <a:pt x="2078" y="1232"/>
                </a:lnTo>
                <a:lnTo>
                  <a:pt x="2050" y="1243"/>
                </a:lnTo>
                <a:lnTo>
                  <a:pt x="2021" y="1254"/>
                </a:lnTo>
                <a:lnTo>
                  <a:pt x="1994" y="1266"/>
                </a:lnTo>
                <a:lnTo>
                  <a:pt x="1966" y="1278"/>
                </a:lnTo>
                <a:lnTo>
                  <a:pt x="1939" y="1292"/>
                </a:lnTo>
                <a:lnTo>
                  <a:pt x="1912" y="1305"/>
                </a:lnTo>
                <a:lnTo>
                  <a:pt x="1886" y="1319"/>
                </a:lnTo>
                <a:lnTo>
                  <a:pt x="158" y="157"/>
                </a:lnTo>
                <a:lnTo>
                  <a:pt x="1320" y="1885"/>
                </a:lnTo>
                <a:lnTo>
                  <a:pt x="1306" y="1912"/>
                </a:lnTo>
                <a:lnTo>
                  <a:pt x="1292" y="1938"/>
                </a:lnTo>
                <a:lnTo>
                  <a:pt x="1279" y="1966"/>
                </a:lnTo>
                <a:lnTo>
                  <a:pt x="1266" y="1993"/>
                </a:lnTo>
                <a:lnTo>
                  <a:pt x="1254" y="2021"/>
                </a:lnTo>
                <a:lnTo>
                  <a:pt x="1243" y="2049"/>
                </a:lnTo>
                <a:lnTo>
                  <a:pt x="1232" y="2077"/>
                </a:lnTo>
                <a:lnTo>
                  <a:pt x="1222" y="2106"/>
                </a:lnTo>
                <a:lnTo>
                  <a:pt x="1212" y="2135"/>
                </a:lnTo>
                <a:lnTo>
                  <a:pt x="1203" y="2165"/>
                </a:lnTo>
                <a:lnTo>
                  <a:pt x="1195" y="2194"/>
                </a:lnTo>
                <a:lnTo>
                  <a:pt x="1187" y="2224"/>
                </a:lnTo>
                <a:lnTo>
                  <a:pt x="1180" y="2253"/>
                </a:lnTo>
                <a:lnTo>
                  <a:pt x="1174" y="2284"/>
                </a:lnTo>
                <a:lnTo>
                  <a:pt x="1168" y="2314"/>
                </a:lnTo>
                <a:lnTo>
                  <a:pt x="1162" y="2345"/>
                </a:lnTo>
                <a:lnTo>
                  <a:pt x="0" y="2572"/>
                </a:lnTo>
                <a:lnTo>
                  <a:pt x="1162" y="2800"/>
                </a:lnTo>
                <a:lnTo>
                  <a:pt x="1173" y="2856"/>
                </a:lnTo>
                <a:lnTo>
                  <a:pt x="1185" y="2912"/>
                </a:lnTo>
                <a:lnTo>
                  <a:pt x="1199" y="2967"/>
                </a:lnTo>
                <a:lnTo>
                  <a:pt x="1216" y="3021"/>
                </a:lnTo>
                <a:lnTo>
                  <a:pt x="1235" y="3074"/>
                </a:lnTo>
                <a:lnTo>
                  <a:pt x="1255" y="3126"/>
                </a:lnTo>
                <a:lnTo>
                  <a:pt x="1278" y="3177"/>
                </a:lnTo>
                <a:lnTo>
                  <a:pt x="1303" y="3227"/>
                </a:lnTo>
                <a:lnTo>
                  <a:pt x="1330" y="3276"/>
                </a:lnTo>
                <a:lnTo>
                  <a:pt x="1357" y="3324"/>
                </a:lnTo>
                <a:lnTo>
                  <a:pt x="1388" y="3371"/>
                </a:lnTo>
                <a:lnTo>
                  <a:pt x="1419" y="3415"/>
                </a:lnTo>
                <a:lnTo>
                  <a:pt x="1453" y="3459"/>
                </a:lnTo>
                <a:lnTo>
                  <a:pt x="1487" y="3502"/>
                </a:lnTo>
                <a:lnTo>
                  <a:pt x="1524" y="3543"/>
                </a:lnTo>
                <a:lnTo>
                  <a:pt x="1563" y="3582"/>
                </a:lnTo>
                <a:lnTo>
                  <a:pt x="1603" y="3621"/>
                </a:lnTo>
                <a:lnTo>
                  <a:pt x="1643" y="3658"/>
                </a:lnTo>
                <a:lnTo>
                  <a:pt x="1686" y="3692"/>
                </a:lnTo>
                <a:lnTo>
                  <a:pt x="1730" y="3726"/>
                </a:lnTo>
                <a:lnTo>
                  <a:pt x="1775" y="3758"/>
                </a:lnTo>
                <a:lnTo>
                  <a:pt x="1822" y="3788"/>
                </a:lnTo>
                <a:lnTo>
                  <a:pt x="1869" y="3816"/>
                </a:lnTo>
                <a:lnTo>
                  <a:pt x="1918" y="3842"/>
                </a:lnTo>
                <a:lnTo>
                  <a:pt x="1968" y="3868"/>
                </a:lnTo>
                <a:lnTo>
                  <a:pt x="2019" y="3890"/>
                </a:lnTo>
                <a:lnTo>
                  <a:pt x="2071" y="3910"/>
                </a:lnTo>
                <a:lnTo>
                  <a:pt x="2124" y="3930"/>
                </a:lnTo>
                <a:lnTo>
                  <a:pt x="2178" y="3946"/>
                </a:lnTo>
                <a:lnTo>
                  <a:pt x="2233" y="3960"/>
                </a:lnTo>
                <a:lnTo>
                  <a:pt x="2289" y="3973"/>
                </a:lnTo>
                <a:lnTo>
                  <a:pt x="2345" y="3983"/>
                </a:lnTo>
                <a:lnTo>
                  <a:pt x="2573" y="5145"/>
                </a:lnTo>
                <a:lnTo>
                  <a:pt x="2801" y="3983"/>
                </a:lnTo>
                <a:lnTo>
                  <a:pt x="2831" y="3978"/>
                </a:lnTo>
                <a:lnTo>
                  <a:pt x="2862" y="3972"/>
                </a:lnTo>
                <a:lnTo>
                  <a:pt x="2892" y="3965"/>
                </a:lnTo>
                <a:lnTo>
                  <a:pt x="2922" y="3958"/>
                </a:lnTo>
                <a:lnTo>
                  <a:pt x="2951" y="3950"/>
                </a:lnTo>
                <a:lnTo>
                  <a:pt x="2981" y="3942"/>
                </a:lnTo>
                <a:lnTo>
                  <a:pt x="3010" y="3933"/>
                </a:lnTo>
                <a:lnTo>
                  <a:pt x="3039" y="3924"/>
                </a:lnTo>
                <a:lnTo>
                  <a:pt x="3068" y="3913"/>
                </a:lnTo>
                <a:lnTo>
                  <a:pt x="3097" y="3902"/>
                </a:lnTo>
                <a:lnTo>
                  <a:pt x="3124" y="3891"/>
                </a:lnTo>
                <a:lnTo>
                  <a:pt x="3152" y="3879"/>
                </a:lnTo>
                <a:lnTo>
                  <a:pt x="3180" y="3867"/>
                </a:lnTo>
                <a:lnTo>
                  <a:pt x="3207" y="3853"/>
                </a:lnTo>
                <a:lnTo>
                  <a:pt x="3233" y="3839"/>
                </a:lnTo>
                <a:lnTo>
                  <a:pt x="3260" y="3826"/>
                </a:lnTo>
                <a:lnTo>
                  <a:pt x="4989" y="4987"/>
                </a:lnTo>
                <a:close/>
                <a:moveTo>
                  <a:pt x="2573" y="1416"/>
                </a:moveTo>
                <a:lnTo>
                  <a:pt x="2573" y="1416"/>
                </a:lnTo>
                <a:lnTo>
                  <a:pt x="2603" y="1416"/>
                </a:lnTo>
                <a:lnTo>
                  <a:pt x="2632" y="1417"/>
                </a:lnTo>
                <a:lnTo>
                  <a:pt x="2662" y="1419"/>
                </a:lnTo>
                <a:lnTo>
                  <a:pt x="2692" y="1422"/>
                </a:lnTo>
                <a:lnTo>
                  <a:pt x="2720" y="1425"/>
                </a:lnTo>
                <a:lnTo>
                  <a:pt x="2750" y="1429"/>
                </a:lnTo>
                <a:lnTo>
                  <a:pt x="2778" y="1433"/>
                </a:lnTo>
                <a:lnTo>
                  <a:pt x="2806" y="1439"/>
                </a:lnTo>
                <a:lnTo>
                  <a:pt x="2834" y="1445"/>
                </a:lnTo>
                <a:lnTo>
                  <a:pt x="2862" y="1452"/>
                </a:lnTo>
                <a:lnTo>
                  <a:pt x="2889" y="1460"/>
                </a:lnTo>
                <a:lnTo>
                  <a:pt x="2917" y="1468"/>
                </a:lnTo>
                <a:lnTo>
                  <a:pt x="2944" y="1476"/>
                </a:lnTo>
                <a:lnTo>
                  <a:pt x="2971" y="1486"/>
                </a:lnTo>
                <a:lnTo>
                  <a:pt x="2997" y="1496"/>
                </a:lnTo>
                <a:lnTo>
                  <a:pt x="3023" y="1507"/>
                </a:lnTo>
                <a:lnTo>
                  <a:pt x="3049" y="1518"/>
                </a:lnTo>
                <a:lnTo>
                  <a:pt x="3075" y="1530"/>
                </a:lnTo>
                <a:lnTo>
                  <a:pt x="3099" y="1542"/>
                </a:lnTo>
                <a:lnTo>
                  <a:pt x="3124" y="1555"/>
                </a:lnTo>
                <a:lnTo>
                  <a:pt x="3149" y="1569"/>
                </a:lnTo>
                <a:lnTo>
                  <a:pt x="3172" y="1583"/>
                </a:lnTo>
                <a:lnTo>
                  <a:pt x="3196" y="1598"/>
                </a:lnTo>
                <a:lnTo>
                  <a:pt x="3219" y="1613"/>
                </a:lnTo>
                <a:lnTo>
                  <a:pt x="3243" y="1629"/>
                </a:lnTo>
                <a:lnTo>
                  <a:pt x="3265" y="1646"/>
                </a:lnTo>
                <a:lnTo>
                  <a:pt x="3287" y="1662"/>
                </a:lnTo>
                <a:lnTo>
                  <a:pt x="3309" y="1680"/>
                </a:lnTo>
                <a:lnTo>
                  <a:pt x="3330" y="1698"/>
                </a:lnTo>
                <a:lnTo>
                  <a:pt x="3351" y="1716"/>
                </a:lnTo>
                <a:lnTo>
                  <a:pt x="3371" y="1736"/>
                </a:lnTo>
                <a:lnTo>
                  <a:pt x="3390" y="1755"/>
                </a:lnTo>
                <a:lnTo>
                  <a:pt x="3410" y="1774"/>
                </a:lnTo>
                <a:lnTo>
                  <a:pt x="3429" y="1795"/>
                </a:lnTo>
                <a:lnTo>
                  <a:pt x="3447" y="1816"/>
                </a:lnTo>
                <a:lnTo>
                  <a:pt x="3466" y="1837"/>
                </a:lnTo>
                <a:lnTo>
                  <a:pt x="3483" y="1859"/>
                </a:lnTo>
                <a:lnTo>
                  <a:pt x="3500" y="1880"/>
                </a:lnTo>
                <a:lnTo>
                  <a:pt x="3517" y="1903"/>
                </a:lnTo>
                <a:lnTo>
                  <a:pt x="3532" y="1926"/>
                </a:lnTo>
                <a:lnTo>
                  <a:pt x="3547" y="1950"/>
                </a:lnTo>
                <a:lnTo>
                  <a:pt x="3563" y="1973"/>
                </a:lnTo>
                <a:lnTo>
                  <a:pt x="3577" y="1996"/>
                </a:lnTo>
                <a:lnTo>
                  <a:pt x="3590" y="2021"/>
                </a:lnTo>
                <a:lnTo>
                  <a:pt x="3603" y="2046"/>
                </a:lnTo>
                <a:lnTo>
                  <a:pt x="3616" y="2071"/>
                </a:lnTo>
                <a:lnTo>
                  <a:pt x="3628" y="2096"/>
                </a:lnTo>
                <a:lnTo>
                  <a:pt x="3639" y="2123"/>
                </a:lnTo>
                <a:lnTo>
                  <a:pt x="3650" y="2148"/>
                </a:lnTo>
                <a:lnTo>
                  <a:pt x="3659" y="2175"/>
                </a:lnTo>
                <a:lnTo>
                  <a:pt x="3669" y="2201"/>
                </a:lnTo>
                <a:lnTo>
                  <a:pt x="3678" y="2229"/>
                </a:lnTo>
                <a:lnTo>
                  <a:pt x="3686" y="2256"/>
                </a:lnTo>
                <a:lnTo>
                  <a:pt x="3694" y="2284"/>
                </a:lnTo>
                <a:lnTo>
                  <a:pt x="3700" y="2311"/>
                </a:lnTo>
                <a:lnTo>
                  <a:pt x="3706" y="2340"/>
                </a:lnTo>
                <a:lnTo>
                  <a:pt x="3712" y="2368"/>
                </a:lnTo>
                <a:lnTo>
                  <a:pt x="3716" y="2397"/>
                </a:lnTo>
                <a:lnTo>
                  <a:pt x="3720" y="2425"/>
                </a:lnTo>
                <a:lnTo>
                  <a:pt x="3725" y="2454"/>
                </a:lnTo>
                <a:lnTo>
                  <a:pt x="3727" y="2483"/>
                </a:lnTo>
                <a:lnTo>
                  <a:pt x="3729" y="2513"/>
                </a:lnTo>
                <a:lnTo>
                  <a:pt x="3730" y="2542"/>
                </a:lnTo>
                <a:lnTo>
                  <a:pt x="3730" y="2572"/>
                </a:lnTo>
                <a:lnTo>
                  <a:pt x="3730" y="2600"/>
                </a:lnTo>
                <a:lnTo>
                  <a:pt x="3729" y="2628"/>
                </a:lnTo>
                <a:lnTo>
                  <a:pt x="3727" y="2655"/>
                </a:lnTo>
                <a:lnTo>
                  <a:pt x="3725" y="2683"/>
                </a:lnTo>
                <a:lnTo>
                  <a:pt x="3721" y="2711"/>
                </a:lnTo>
                <a:lnTo>
                  <a:pt x="3718" y="2738"/>
                </a:lnTo>
                <a:lnTo>
                  <a:pt x="3714" y="2764"/>
                </a:lnTo>
                <a:lnTo>
                  <a:pt x="3709" y="2791"/>
                </a:lnTo>
                <a:lnTo>
                  <a:pt x="3704" y="2817"/>
                </a:lnTo>
                <a:lnTo>
                  <a:pt x="3698" y="2844"/>
                </a:lnTo>
                <a:lnTo>
                  <a:pt x="3691" y="2870"/>
                </a:lnTo>
                <a:lnTo>
                  <a:pt x="3684" y="2896"/>
                </a:lnTo>
                <a:lnTo>
                  <a:pt x="3676" y="2921"/>
                </a:lnTo>
                <a:lnTo>
                  <a:pt x="3667" y="2947"/>
                </a:lnTo>
                <a:lnTo>
                  <a:pt x="3649" y="2997"/>
                </a:lnTo>
                <a:lnTo>
                  <a:pt x="3159" y="2268"/>
                </a:lnTo>
                <a:lnTo>
                  <a:pt x="2878" y="1986"/>
                </a:lnTo>
                <a:lnTo>
                  <a:pt x="2149" y="1496"/>
                </a:lnTo>
                <a:lnTo>
                  <a:pt x="2198" y="1478"/>
                </a:lnTo>
                <a:lnTo>
                  <a:pt x="2224" y="1470"/>
                </a:lnTo>
                <a:lnTo>
                  <a:pt x="2249" y="1462"/>
                </a:lnTo>
                <a:lnTo>
                  <a:pt x="2276" y="1455"/>
                </a:lnTo>
                <a:lnTo>
                  <a:pt x="2301" y="1448"/>
                </a:lnTo>
                <a:lnTo>
                  <a:pt x="2328" y="1442"/>
                </a:lnTo>
                <a:lnTo>
                  <a:pt x="2354" y="1436"/>
                </a:lnTo>
                <a:lnTo>
                  <a:pt x="2381" y="1431"/>
                </a:lnTo>
                <a:lnTo>
                  <a:pt x="2407" y="1427"/>
                </a:lnTo>
                <a:lnTo>
                  <a:pt x="2435" y="1424"/>
                </a:lnTo>
                <a:lnTo>
                  <a:pt x="2462" y="1421"/>
                </a:lnTo>
                <a:lnTo>
                  <a:pt x="2490" y="1419"/>
                </a:lnTo>
                <a:lnTo>
                  <a:pt x="2517" y="1417"/>
                </a:lnTo>
                <a:lnTo>
                  <a:pt x="2545" y="1416"/>
                </a:lnTo>
                <a:lnTo>
                  <a:pt x="2573" y="1416"/>
                </a:lnTo>
                <a:close/>
                <a:moveTo>
                  <a:pt x="2797" y="2572"/>
                </a:moveTo>
                <a:lnTo>
                  <a:pt x="2797" y="2572"/>
                </a:lnTo>
                <a:lnTo>
                  <a:pt x="2796" y="2595"/>
                </a:lnTo>
                <a:lnTo>
                  <a:pt x="2792" y="2618"/>
                </a:lnTo>
                <a:lnTo>
                  <a:pt x="2787" y="2639"/>
                </a:lnTo>
                <a:lnTo>
                  <a:pt x="2780" y="2660"/>
                </a:lnTo>
                <a:lnTo>
                  <a:pt x="2770" y="2679"/>
                </a:lnTo>
                <a:lnTo>
                  <a:pt x="2759" y="2698"/>
                </a:lnTo>
                <a:lnTo>
                  <a:pt x="2747" y="2715"/>
                </a:lnTo>
                <a:lnTo>
                  <a:pt x="2731" y="2731"/>
                </a:lnTo>
                <a:lnTo>
                  <a:pt x="2716" y="2745"/>
                </a:lnTo>
                <a:lnTo>
                  <a:pt x="2699" y="2758"/>
                </a:lnTo>
                <a:lnTo>
                  <a:pt x="2680" y="2770"/>
                </a:lnTo>
                <a:lnTo>
                  <a:pt x="2660" y="2779"/>
                </a:lnTo>
                <a:lnTo>
                  <a:pt x="2640" y="2787"/>
                </a:lnTo>
                <a:lnTo>
                  <a:pt x="2618" y="2792"/>
                </a:lnTo>
                <a:lnTo>
                  <a:pt x="2596" y="2795"/>
                </a:lnTo>
                <a:lnTo>
                  <a:pt x="2573" y="2797"/>
                </a:lnTo>
                <a:lnTo>
                  <a:pt x="2550" y="2795"/>
                </a:lnTo>
                <a:lnTo>
                  <a:pt x="2528" y="2792"/>
                </a:lnTo>
                <a:lnTo>
                  <a:pt x="2506" y="2787"/>
                </a:lnTo>
                <a:lnTo>
                  <a:pt x="2486" y="2779"/>
                </a:lnTo>
                <a:lnTo>
                  <a:pt x="2466" y="2770"/>
                </a:lnTo>
                <a:lnTo>
                  <a:pt x="2448" y="2758"/>
                </a:lnTo>
                <a:lnTo>
                  <a:pt x="2431" y="2745"/>
                </a:lnTo>
                <a:lnTo>
                  <a:pt x="2414" y="2731"/>
                </a:lnTo>
                <a:lnTo>
                  <a:pt x="2400" y="2715"/>
                </a:lnTo>
                <a:lnTo>
                  <a:pt x="2387" y="2698"/>
                </a:lnTo>
                <a:lnTo>
                  <a:pt x="2376" y="2679"/>
                </a:lnTo>
                <a:lnTo>
                  <a:pt x="2367" y="2660"/>
                </a:lnTo>
                <a:lnTo>
                  <a:pt x="2358" y="2639"/>
                </a:lnTo>
                <a:lnTo>
                  <a:pt x="2353" y="2618"/>
                </a:lnTo>
                <a:lnTo>
                  <a:pt x="2350" y="2595"/>
                </a:lnTo>
                <a:lnTo>
                  <a:pt x="2348" y="2572"/>
                </a:lnTo>
                <a:lnTo>
                  <a:pt x="2350" y="2550"/>
                </a:lnTo>
                <a:lnTo>
                  <a:pt x="2353" y="2527"/>
                </a:lnTo>
                <a:lnTo>
                  <a:pt x="2358" y="2506"/>
                </a:lnTo>
                <a:lnTo>
                  <a:pt x="2367" y="2485"/>
                </a:lnTo>
                <a:lnTo>
                  <a:pt x="2376" y="2465"/>
                </a:lnTo>
                <a:lnTo>
                  <a:pt x="2387" y="2447"/>
                </a:lnTo>
                <a:lnTo>
                  <a:pt x="2400" y="2429"/>
                </a:lnTo>
                <a:lnTo>
                  <a:pt x="2414" y="2414"/>
                </a:lnTo>
                <a:lnTo>
                  <a:pt x="2431" y="2399"/>
                </a:lnTo>
                <a:lnTo>
                  <a:pt x="2448" y="2387"/>
                </a:lnTo>
                <a:lnTo>
                  <a:pt x="2466" y="2375"/>
                </a:lnTo>
                <a:lnTo>
                  <a:pt x="2486" y="2365"/>
                </a:lnTo>
                <a:lnTo>
                  <a:pt x="2506" y="2358"/>
                </a:lnTo>
                <a:lnTo>
                  <a:pt x="2528" y="2353"/>
                </a:lnTo>
                <a:lnTo>
                  <a:pt x="2550" y="2349"/>
                </a:lnTo>
                <a:lnTo>
                  <a:pt x="2573" y="2348"/>
                </a:lnTo>
                <a:lnTo>
                  <a:pt x="2596" y="2349"/>
                </a:lnTo>
                <a:lnTo>
                  <a:pt x="2618" y="2353"/>
                </a:lnTo>
                <a:lnTo>
                  <a:pt x="2640" y="2358"/>
                </a:lnTo>
                <a:lnTo>
                  <a:pt x="2660" y="2365"/>
                </a:lnTo>
                <a:lnTo>
                  <a:pt x="2680" y="2375"/>
                </a:lnTo>
                <a:lnTo>
                  <a:pt x="2699" y="2387"/>
                </a:lnTo>
                <a:lnTo>
                  <a:pt x="2716" y="2399"/>
                </a:lnTo>
                <a:lnTo>
                  <a:pt x="2731" y="2414"/>
                </a:lnTo>
                <a:lnTo>
                  <a:pt x="2747" y="2429"/>
                </a:lnTo>
                <a:lnTo>
                  <a:pt x="2759" y="2447"/>
                </a:lnTo>
                <a:lnTo>
                  <a:pt x="2770" y="2465"/>
                </a:lnTo>
                <a:lnTo>
                  <a:pt x="2780" y="2485"/>
                </a:lnTo>
                <a:lnTo>
                  <a:pt x="2787" y="2506"/>
                </a:lnTo>
                <a:lnTo>
                  <a:pt x="2792" y="2527"/>
                </a:lnTo>
                <a:lnTo>
                  <a:pt x="2796" y="2550"/>
                </a:lnTo>
                <a:lnTo>
                  <a:pt x="2797" y="2572"/>
                </a:lnTo>
                <a:close/>
                <a:moveTo>
                  <a:pt x="2573" y="3729"/>
                </a:moveTo>
                <a:lnTo>
                  <a:pt x="2573" y="3729"/>
                </a:lnTo>
                <a:lnTo>
                  <a:pt x="2544" y="3729"/>
                </a:lnTo>
                <a:lnTo>
                  <a:pt x="2513" y="3728"/>
                </a:lnTo>
                <a:lnTo>
                  <a:pt x="2485" y="3726"/>
                </a:lnTo>
                <a:lnTo>
                  <a:pt x="2455" y="3723"/>
                </a:lnTo>
                <a:lnTo>
                  <a:pt x="2426" y="3720"/>
                </a:lnTo>
                <a:lnTo>
                  <a:pt x="2397" y="3716"/>
                </a:lnTo>
                <a:lnTo>
                  <a:pt x="2369" y="3711"/>
                </a:lnTo>
                <a:lnTo>
                  <a:pt x="2340" y="3706"/>
                </a:lnTo>
                <a:lnTo>
                  <a:pt x="2313" y="3700"/>
                </a:lnTo>
                <a:lnTo>
                  <a:pt x="2284" y="3692"/>
                </a:lnTo>
                <a:lnTo>
                  <a:pt x="2257" y="3685"/>
                </a:lnTo>
                <a:lnTo>
                  <a:pt x="2229" y="3677"/>
                </a:lnTo>
                <a:lnTo>
                  <a:pt x="2203" y="3668"/>
                </a:lnTo>
                <a:lnTo>
                  <a:pt x="2176" y="3659"/>
                </a:lnTo>
                <a:lnTo>
                  <a:pt x="2150" y="3649"/>
                </a:lnTo>
                <a:lnTo>
                  <a:pt x="2123" y="3638"/>
                </a:lnTo>
                <a:lnTo>
                  <a:pt x="2098" y="3627"/>
                </a:lnTo>
                <a:lnTo>
                  <a:pt x="2072" y="3615"/>
                </a:lnTo>
                <a:lnTo>
                  <a:pt x="2047" y="3603"/>
                </a:lnTo>
                <a:lnTo>
                  <a:pt x="2022" y="3590"/>
                </a:lnTo>
                <a:lnTo>
                  <a:pt x="1998" y="3575"/>
                </a:lnTo>
                <a:lnTo>
                  <a:pt x="1973" y="3561"/>
                </a:lnTo>
                <a:lnTo>
                  <a:pt x="1950" y="3547"/>
                </a:lnTo>
                <a:lnTo>
                  <a:pt x="1926" y="3531"/>
                </a:lnTo>
                <a:lnTo>
                  <a:pt x="1904" y="3515"/>
                </a:lnTo>
                <a:lnTo>
                  <a:pt x="1882" y="3499"/>
                </a:lnTo>
                <a:lnTo>
                  <a:pt x="1859" y="3482"/>
                </a:lnTo>
                <a:lnTo>
                  <a:pt x="1838" y="3464"/>
                </a:lnTo>
                <a:lnTo>
                  <a:pt x="1816" y="3447"/>
                </a:lnTo>
                <a:lnTo>
                  <a:pt x="1796" y="3429"/>
                </a:lnTo>
                <a:lnTo>
                  <a:pt x="1776" y="3409"/>
                </a:lnTo>
                <a:lnTo>
                  <a:pt x="1755" y="3390"/>
                </a:lnTo>
                <a:lnTo>
                  <a:pt x="1736" y="3370"/>
                </a:lnTo>
                <a:lnTo>
                  <a:pt x="1717" y="3350"/>
                </a:lnTo>
                <a:lnTo>
                  <a:pt x="1698" y="3329"/>
                </a:lnTo>
                <a:lnTo>
                  <a:pt x="1681" y="3307"/>
                </a:lnTo>
                <a:lnTo>
                  <a:pt x="1664" y="3286"/>
                </a:lnTo>
                <a:lnTo>
                  <a:pt x="1646" y="3264"/>
                </a:lnTo>
                <a:lnTo>
                  <a:pt x="1630" y="3241"/>
                </a:lnTo>
                <a:lnTo>
                  <a:pt x="1614" y="3219"/>
                </a:lnTo>
                <a:lnTo>
                  <a:pt x="1598" y="3195"/>
                </a:lnTo>
                <a:lnTo>
                  <a:pt x="1584" y="3172"/>
                </a:lnTo>
                <a:lnTo>
                  <a:pt x="1570" y="3147"/>
                </a:lnTo>
                <a:lnTo>
                  <a:pt x="1556" y="3123"/>
                </a:lnTo>
                <a:lnTo>
                  <a:pt x="1543" y="3099"/>
                </a:lnTo>
                <a:lnTo>
                  <a:pt x="1530" y="3073"/>
                </a:lnTo>
                <a:lnTo>
                  <a:pt x="1519" y="3048"/>
                </a:lnTo>
                <a:lnTo>
                  <a:pt x="1507" y="3022"/>
                </a:lnTo>
                <a:lnTo>
                  <a:pt x="1497" y="2996"/>
                </a:lnTo>
                <a:lnTo>
                  <a:pt x="1486" y="2969"/>
                </a:lnTo>
                <a:lnTo>
                  <a:pt x="1477" y="2943"/>
                </a:lnTo>
                <a:lnTo>
                  <a:pt x="1468" y="2916"/>
                </a:lnTo>
                <a:lnTo>
                  <a:pt x="1460" y="2889"/>
                </a:lnTo>
                <a:lnTo>
                  <a:pt x="1453" y="2861"/>
                </a:lnTo>
                <a:lnTo>
                  <a:pt x="1446" y="2833"/>
                </a:lnTo>
                <a:lnTo>
                  <a:pt x="1440" y="2805"/>
                </a:lnTo>
                <a:lnTo>
                  <a:pt x="1434" y="2777"/>
                </a:lnTo>
                <a:lnTo>
                  <a:pt x="1429" y="2748"/>
                </a:lnTo>
                <a:lnTo>
                  <a:pt x="1425" y="2720"/>
                </a:lnTo>
                <a:lnTo>
                  <a:pt x="1422" y="2690"/>
                </a:lnTo>
                <a:lnTo>
                  <a:pt x="1419" y="2662"/>
                </a:lnTo>
                <a:lnTo>
                  <a:pt x="1418" y="2632"/>
                </a:lnTo>
                <a:lnTo>
                  <a:pt x="1416" y="2603"/>
                </a:lnTo>
                <a:lnTo>
                  <a:pt x="1416" y="2572"/>
                </a:lnTo>
                <a:lnTo>
                  <a:pt x="1416" y="2544"/>
                </a:lnTo>
                <a:lnTo>
                  <a:pt x="1417" y="2517"/>
                </a:lnTo>
                <a:lnTo>
                  <a:pt x="1419" y="2488"/>
                </a:lnTo>
                <a:lnTo>
                  <a:pt x="1421" y="2461"/>
                </a:lnTo>
                <a:lnTo>
                  <a:pt x="1424" y="2434"/>
                </a:lnTo>
                <a:lnTo>
                  <a:pt x="1428" y="2407"/>
                </a:lnTo>
                <a:lnTo>
                  <a:pt x="1432" y="2380"/>
                </a:lnTo>
                <a:lnTo>
                  <a:pt x="1438" y="2354"/>
                </a:lnTo>
                <a:lnTo>
                  <a:pt x="1443" y="2328"/>
                </a:lnTo>
                <a:lnTo>
                  <a:pt x="1449" y="2301"/>
                </a:lnTo>
                <a:lnTo>
                  <a:pt x="1455" y="2275"/>
                </a:lnTo>
                <a:lnTo>
                  <a:pt x="1462" y="2249"/>
                </a:lnTo>
                <a:lnTo>
                  <a:pt x="1470" y="2224"/>
                </a:lnTo>
                <a:lnTo>
                  <a:pt x="1478" y="2198"/>
                </a:lnTo>
                <a:lnTo>
                  <a:pt x="1497" y="2148"/>
                </a:lnTo>
                <a:lnTo>
                  <a:pt x="1987" y="2877"/>
                </a:lnTo>
                <a:lnTo>
                  <a:pt x="2269" y="3159"/>
                </a:lnTo>
                <a:lnTo>
                  <a:pt x="2997" y="3649"/>
                </a:lnTo>
                <a:lnTo>
                  <a:pt x="2947" y="3667"/>
                </a:lnTo>
                <a:lnTo>
                  <a:pt x="2922" y="3675"/>
                </a:lnTo>
                <a:lnTo>
                  <a:pt x="2896" y="3683"/>
                </a:lnTo>
                <a:lnTo>
                  <a:pt x="2871" y="3690"/>
                </a:lnTo>
                <a:lnTo>
                  <a:pt x="2844" y="3696"/>
                </a:lnTo>
                <a:lnTo>
                  <a:pt x="2819" y="3703"/>
                </a:lnTo>
                <a:lnTo>
                  <a:pt x="2792" y="3708"/>
                </a:lnTo>
                <a:lnTo>
                  <a:pt x="2765" y="3713"/>
                </a:lnTo>
                <a:lnTo>
                  <a:pt x="2738" y="3717"/>
                </a:lnTo>
                <a:lnTo>
                  <a:pt x="2711" y="3721"/>
                </a:lnTo>
                <a:lnTo>
                  <a:pt x="2684" y="3724"/>
                </a:lnTo>
                <a:lnTo>
                  <a:pt x="2657" y="3726"/>
                </a:lnTo>
                <a:lnTo>
                  <a:pt x="2629" y="3728"/>
                </a:lnTo>
                <a:lnTo>
                  <a:pt x="2601" y="3729"/>
                </a:lnTo>
                <a:lnTo>
                  <a:pt x="2573" y="37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2334039" y="2972694"/>
            <a:ext cx="395909" cy="395909"/>
          </a:xfrm>
          <a:custGeom>
            <a:avLst/>
            <a:gdLst/>
            <a:ahLst/>
            <a:cxnLst/>
            <a:rect l="0" t="0" r="r" b="b"/>
            <a:pathLst>
              <a:path w="14245316" h="14255088">
                <a:moveTo>
                  <a:pt x="7593642" y="12119807"/>
                </a:moveTo>
                <a:lnTo>
                  <a:pt x="7662036" y="12774427"/>
                </a:lnTo>
                <a:lnTo>
                  <a:pt x="7564332" y="12784197"/>
                </a:lnTo>
                <a:lnTo>
                  <a:pt x="7505708" y="12129577"/>
                </a:lnTo>
                <a:lnTo>
                  <a:pt x="7593642" y="12119807"/>
                </a:lnTo>
                <a:close/>
                <a:moveTo>
                  <a:pt x="6626368" y="12119807"/>
                </a:moveTo>
                <a:lnTo>
                  <a:pt x="6714302" y="12129577"/>
                </a:lnTo>
                <a:lnTo>
                  <a:pt x="6665448" y="12784197"/>
                </a:lnTo>
                <a:lnTo>
                  <a:pt x="6567744" y="12774427"/>
                </a:lnTo>
                <a:lnTo>
                  <a:pt x="6626368" y="12119807"/>
                </a:lnTo>
                <a:close/>
                <a:moveTo>
                  <a:pt x="8463212" y="11963479"/>
                </a:moveTo>
                <a:lnTo>
                  <a:pt x="8639080" y="12598559"/>
                </a:lnTo>
                <a:lnTo>
                  <a:pt x="8541376" y="12618100"/>
                </a:lnTo>
                <a:lnTo>
                  <a:pt x="8375278" y="11983020"/>
                </a:lnTo>
                <a:lnTo>
                  <a:pt x="8463212" y="11963479"/>
                </a:lnTo>
                <a:close/>
                <a:moveTo>
                  <a:pt x="5756798" y="11953709"/>
                </a:moveTo>
                <a:lnTo>
                  <a:pt x="5844732" y="11983020"/>
                </a:lnTo>
                <a:lnTo>
                  <a:pt x="5678634" y="12618100"/>
                </a:lnTo>
                <a:lnTo>
                  <a:pt x="5590700" y="12598559"/>
                </a:lnTo>
                <a:lnTo>
                  <a:pt x="5756798" y="11953709"/>
                </a:lnTo>
                <a:close/>
                <a:moveTo>
                  <a:pt x="7085580" y="11728989"/>
                </a:moveTo>
                <a:lnTo>
                  <a:pt x="7173512" y="11728989"/>
                </a:lnTo>
                <a:lnTo>
                  <a:pt x="7173512" y="12803738"/>
                </a:lnTo>
                <a:lnTo>
                  <a:pt x="7085580" y="12803738"/>
                </a:lnTo>
                <a:lnTo>
                  <a:pt x="7085580" y="11728989"/>
                </a:lnTo>
                <a:close/>
                <a:moveTo>
                  <a:pt x="6264860" y="11650825"/>
                </a:moveTo>
                <a:lnTo>
                  <a:pt x="6352796" y="11660595"/>
                </a:lnTo>
                <a:lnTo>
                  <a:pt x="6167156" y="12725575"/>
                </a:lnTo>
                <a:lnTo>
                  <a:pt x="6079222" y="12706034"/>
                </a:lnTo>
                <a:lnTo>
                  <a:pt x="6264860" y="11650825"/>
                </a:lnTo>
                <a:close/>
                <a:moveTo>
                  <a:pt x="4936080" y="11650825"/>
                </a:moveTo>
                <a:lnTo>
                  <a:pt x="5014244" y="11689907"/>
                </a:lnTo>
                <a:lnTo>
                  <a:pt x="4740672" y="12285904"/>
                </a:lnTo>
                <a:lnTo>
                  <a:pt x="4652736" y="12246823"/>
                </a:lnTo>
                <a:lnTo>
                  <a:pt x="4936080" y="11650825"/>
                </a:lnTo>
                <a:close/>
                <a:moveTo>
                  <a:pt x="9303472" y="11641055"/>
                </a:moveTo>
                <a:lnTo>
                  <a:pt x="9596584" y="12237052"/>
                </a:lnTo>
                <a:lnTo>
                  <a:pt x="9508650" y="12276134"/>
                </a:lnTo>
                <a:lnTo>
                  <a:pt x="9225308" y="11680136"/>
                </a:lnTo>
                <a:lnTo>
                  <a:pt x="9303472" y="11641055"/>
                </a:lnTo>
                <a:close/>
                <a:moveTo>
                  <a:pt x="7974690" y="11641055"/>
                </a:moveTo>
                <a:lnTo>
                  <a:pt x="8160328" y="12706034"/>
                </a:lnTo>
                <a:lnTo>
                  <a:pt x="8072394" y="12725575"/>
                </a:lnTo>
                <a:lnTo>
                  <a:pt x="7886756" y="11660595"/>
                </a:lnTo>
                <a:lnTo>
                  <a:pt x="7974690" y="11641055"/>
                </a:lnTo>
                <a:close/>
                <a:moveTo>
                  <a:pt x="5492996" y="11435875"/>
                </a:moveTo>
                <a:lnTo>
                  <a:pt x="5580928" y="11465186"/>
                </a:lnTo>
                <a:lnTo>
                  <a:pt x="5209652" y="12481313"/>
                </a:lnTo>
                <a:lnTo>
                  <a:pt x="5121718" y="12452002"/>
                </a:lnTo>
                <a:lnTo>
                  <a:pt x="5492996" y="11435875"/>
                </a:lnTo>
                <a:close/>
                <a:moveTo>
                  <a:pt x="8756326" y="11426105"/>
                </a:moveTo>
                <a:lnTo>
                  <a:pt x="9127604" y="12442232"/>
                </a:lnTo>
                <a:lnTo>
                  <a:pt x="9039668" y="12471543"/>
                </a:lnTo>
                <a:lnTo>
                  <a:pt x="8668392" y="11455416"/>
                </a:lnTo>
                <a:lnTo>
                  <a:pt x="8756326" y="11426105"/>
                </a:lnTo>
                <a:close/>
                <a:moveTo>
                  <a:pt x="10065566" y="11191614"/>
                </a:moveTo>
                <a:lnTo>
                  <a:pt x="10446612" y="11738759"/>
                </a:lnTo>
                <a:lnTo>
                  <a:pt x="10368450" y="11787611"/>
                </a:lnTo>
                <a:lnTo>
                  <a:pt x="9987402" y="11250237"/>
                </a:lnTo>
                <a:lnTo>
                  <a:pt x="10065566" y="11191614"/>
                </a:lnTo>
                <a:close/>
                <a:moveTo>
                  <a:pt x="4154444" y="11191614"/>
                </a:moveTo>
                <a:lnTo>
                  <a:pt x="4232608" y="11240466"/>
                </a:lnTo>
                <a:lnTo>
                  <a:pt x="3851560" y="11787611"/>
                </a:lnTo>
                <a:lnTo>
                  <a:pt x="3773396" y="11728989"/>
                </a:lnTo>
                <a:lnTo>
                  <a:pt x="4154444" y="11191614"/>
                </a:lnTo>
                <a:close/>
                <a:moveTo>
                  <a:pt x="4760212" y="11084139"/>
                </a:moveTo>
                <a:lnTo>
                  <a:pt x="4838376" y="11132991"/>
                </a:lnTo>
                <a:lnTo>
                  <a:pt x="4301000" y="12070954"/>
                </a:lnTo>
                <a:lnTo>
                  <a:pt x="4222836" y="12022102"/>
                </a:lnTo>
                <a:lnTo>
                  <a:pt x="4760212" y="11084139"/>
                </a:lnTo>
                <a:close/>
                <a:moveTo>
                  <a:pt x="9489108" y="11074368"/>
                </a:moveTo>
                <a:lnTo>
                  <a:pt x="10026484" y="12012332"/>
                </a:lnTo>
                <a:lnTo>
                  <a:pt x="9948320" y="12051414"/>
                </a:lnTo>
                <a:lnTo>
                  <a:pt x="9401176" y="11123221"/>
                </a:lnTo>
                <a:lnTo>
                  <a:pt x="9489108" y="11074368"/>
                </a:lnTo>
                <a:close/>
                <a:moveTo>
                  <a:pt x="10739728" y="10615157"/>
                </a:moveTo>
                <a:lnTo>
                  <a:pt x="11208708" y="11084139"/>
                </a:lnTo>
                <a:lnTo>
                  <a:pt x="11140316" y="11152532"/>
                </a:lnTo>
                <a:lnTo>
                  <a:pt x="10671334" y="10683550"/>
                </a:lnTo>
                <a:lnTo>
                  <a:pt x="10739728" y="10615157"/>
                </a:lnTo>
                <a:close/>
                <a:moveTo>
                  <a:pt x="4095820" y="10615157"/>
                </a:moveTo>
                <a:lnTo>
                  <a:pt x="4164214" y="10673780"/>
                </a:lnTo>
                <a:lnTo>
                  <a:pt x="3470512" y="11504268"/>
                </a:lnTo>
                <a:lnTo>
                  <a:pt x="3402120" y="11435875"/>
                </a:lnTo>
                <a:lnTo>
                  <a:pt x="4095820" y="10615157"/>
                </a:lnTo>
                <a:close/>
                <a:moveTo>
                  <a:pt x="10133960" y="10605387"/>
                </a:moveTo>
                <a:lnTo>
                  <a:pt x="10827660" y="11435875"/>
                </a:lnTo>
                <a:lnTo>
                  <a:pt x="10759268" y="11494498"/>
                </a:lnTo>
                <a:lnTo>
                  <a:pt x="10065566" y="10664009"/>
                </a:lnTo>
                <a:lnTo>
                  <a:pt x="10133960" y="10605387"/>
                </a:lnTo>
                <a:close/>
                <a:moveTo>
                  <a:pt x="3529136" y="10038701"/>
                </a:moveTo>
                <a:lnTo>
                  <a:pt x="3587758" y="10116864"/>
                </a:lnTo>
                <a:lnTo>
                  <a:pt x="2767040" y="10810566"/>
                </a:lnTo>
                <a:lnTo>
                  <a:pt x="2708416" y="10732403"/>
                </a:lnTo>
                <a:lnTo>
                  <a:pt x="3529136" y="10038701"/>
                </a:lnTo>
                <a:close/>
                <a:moveTo>
                  <a:pt x="10710416" y="10019160"/>
                </a:moveTo>
                <a:lnTo>
                  <a:pt x="11540904" y="10712862"/>
                </a:lnTo>
                <a:lnTo>
                  <a:pt x="11482280" y="10781255"/>
                </a:lnTo>
                <a:lnTo>
                  <a:pt x="10651792" y="10087553"/>
                </a:lnTo>
                <a:lnTo>
                  <a:pt x="10710416" y="10019160"/>
                </a:lnTo>
                <a:close/>
                <a:moveTo>
                  <a:pt x="11296644" y="9940996"/>
                </a:moveTo>
                <a:lnTo>
                  <a:pt x="11843788" y="10312273"/>
                </a:lnTo>
                <a:lnTo>
                  <a:pt x="11785164" y="10390437"/>
                </a:lnTo>
                <a:lnTo>
                  <a:pt x="11238020" y="10009389"/>
                </a:lnTo>
                <a:lnTo>
                  <a:pt x="11296644" y="9940996"/>
                </a:lnTo>
                <a:close/>
                <a:moveTo>
                  <a:pt x="2933136" y="9940996"/>
                </a:moveTo>
                <a:lnTo>
                  <a:pt x="2981990" y="10009389"/>
                </a:lnTo>
                <a:lnTo>
                  <a:pt x="2444616" y="10400207"/>
                </a:lnTo>
                <a:lnTo>
                  <a:pt x="2385992" y="10322044"/>
                </a:lnTo>
                <a:lnTo>
                  <a:pt x="2933136" y="9940996"/>
                </a:lnTo>
                <a:close/>
                <a:moveTo>
                  <a:pt x="3069924" y="9364540"/>
                </a:moveTo>
                <a:lnTo>
                  <a:pt x="3109006" y="9442703"/>
                </a:lnTo>
                <a:lnTo>
                  <a:pt x="2180812" y="9989848"/>
                </a:lnTo>
                <a:lnTo>
                  <a:pt x="2131960" y="9901914"/>
                </a:lnTo>
                <a:lnTo>
                  <a:pt x="3069924" y="9364540"/>
                </a:lnTo>
                <a:close/>
                <a:moveTo>
                  <a:pt x="11159856" y="9354769"/>
                </a:moveTo>
                <a:lnTo>
                  <a:pt x="12097820" y="9892144"/>
                </a:lnTo>
                <a:lnTo>
                  <a:pt x="12048968" y="9980078"/>
                </a:lnTo>
                <a:lnTo>
                  <a:pt x="11120774" y="9432933"/>
                </a:lnTo>
                <a:lnTo>
                  <a:pt x="11159856" y="9354769"/>
                </a:lnTo>
                <a:close/>
                <a:moveTo>
                  <a:pt x="2513008" y="9208213"/>
                </a:moveTo>
                <a:lnTo>
                  <a:pt x="2552090" y="9286376"/>
                </a:lnTo>
                <a:lnTo>
                  <a:pt x="1965864" y="9589260"/>
                </a:lnTo>
                <a:lnTo>
                  <a:pt x="1917012" y="9501326"/>
                </a:lnTo>
                <a:lnTo>
                  <a:pt x="2513008" y="9208213"/>
                </a:lnTo>
                <a:close/>
                <a:moveTo>
                  <a:pt x="11726542" y="9169131"/>
                </a:moveTo>
                <a:lnTo>
                  <a:pt x="12332310" y="9442703"/>
                </a:lnTo>
                <a:lnTo>
                  <a:pt x="12283458" y="9530637"/>
                </a:lnTo>
                <a:lnTo>
                  <a:pt x="11687460" y="9257065"/>
                </a:lnTo>
                <a:lnTo>
                  <a:pt x="11726542" y="9169131"/>
                </a:lnTo>
                <a:close/>
                <a:moveTo>
                  <a:pt x="2737728" y="8641526"/>
                </a:moveTo>
                <a:lnTo>
                  <a:pt x="2767040" y="8719690"/>
                </a:lnTo>
                <a:lnTo>
                  <a:pt x="1750912" y="9100738"/>
                </a:lnTo>
                <a:lnTo>
                  <a:pt x="1721602" y="9003033"/>
                </a:lnTo>
                <a:lnTo>
                  <a:pt x="2737728" y="8641526"/>
                </a:lnTo>
                <a:close/>
                <a:moveTo>
                  <a:pt x="11462740" y="8612215"/>
                </a:moveTo>
                <a:lnTo>
                  <a:pt x="12517948" y="8983492"/>
                </a:lnTo>
                <a:lnTo>
                  <a:pt x="12478868" y="9071426"/>
                </a:lnTo>
                <a:lnTo>
                  <a:pt x="11433428" y="8690379"/>
                </a:lnTo>
                <a:lnTo>
                  <a:pt x="11462740" y="8612215"/>
                </a:lnTo>
                <a:close/>
                <a:moveTo>
                  <a:pt x="2219896" y="8377724"/>
                </a:moveTo>
                <a:lnTo>
                  <a:pt x="2239436" y="8465658"/>
                </a:lnTo>
                <a:lnTo>
                  <a:pt x="1604356" y="8661067"/>
                </a:lnTo>
                <a:lnTo>
                  <a:pt x="1584816" y="8563363"/>
                </a:lnTo>
                <a:lnTo>
                  <a:pt x="2219896" y="8377724"/>
                </a:lnTo>
                <a:close/>
                <a:moveTo>
                  <a:pt x="12019656" y="8319101"/>
                </a:moveTo>
                <a:lnTo>
                  <a:pt x="12664506" y="8485199"/>
                </a:lnTo>
                <a:lnTo>
                  <a:pt x="12644964" y="8573133"/>
                </a:lnTo>
                <a:lnTo>
                  <a:pt x="12000116" y="8407036"/>
                </a:lnTo>
                <a:lnTo>
                  <a:pt x="12019656" y="8319101"/>
                </a:lnTo>
                <a:close/>
                <a:moveTo>
                  <a:pt x="2532548" y="7859890"/>
                </a:moveTo>
                <a:lnTo>
                  <a:pt x="2542320" y="7947824"/>
                </a:lnTo>
                <a:lnTo>
                  <a:pt x="1487112" y="8133463"/>
                </a:lnTo>
                <a:lnTo>
                  <a:pt x="1467570" y="8045529"/>
                </a:lnTo>
                <a:lnTo>
                  <a:pt x="2532548" y="7859890"/>
                </a:lnTo>
                <a:close/>
                <a:moveTo>
                  <a:pt x="11667920" y="7830579"/>
                </a:moveTo>
                <a:lnTo>
                  <a:pt x="12762210" y="8016218"/>
                </a:lnTo>
                <a:lnTo>
                  <a:pt x="12742668" y="8113922"/>
                </a:lnTo>
                <a:lnTo>
                  <a:pt x="11648380" y="7918513"/>
                </a:lnTo>
                <a:lnTo>
                  <a:pt x="11667920" y="7830579"/>
                </a:lnTo>
                <a:close/>
                <a:moveTo>
                  <a:pt x="2063568" y="7488613"/>
                </a:moveTo>
                <a:lnTo>
                  <a:pt x="2073338" y="7586318"/>
                </a:lnTo>
                <a:lnTo>
                  <a:pt x="1408948" y="7654711"/>
                </a:lnTo>
                <a:lnTo>
                  <a:pt x="1408948" y="7566777"/>
                </a:lnTo>
                <a:lnTo>
                  <a:pt x="2063568" y="7488613"/>
                </a:lnTo>
                <a:close/>
                <a:moveTo>
                  <a:pt x="12166212" y="7459302"/>
                </a:moveTo>
                <a:lnTo>
                  <a:pt x="12830604" y="7508154"/>
                </a:lnTo>
                <a:lnTo>
                  <a:pt x="12820832" y="7596088"/>
                </a:lnTo>
                <a:lnTo>
                  <a:pt x="12156442" y="7547236"/>
                </a:lnTo>
                <a:lnTo>
                  <a:pt x="12166212" y="7459302"/>
                </a:lnTo>
                <a:close/>
                <a:moveTo>
                  <a:pt x="1379636" y="7039172"/>
                </a:moveTo>
                <a:lnTo>
                  <a:pt x="2464156" y="7039172"/>
                </a:lnTo>
                <a:lnTo>
                  <a:pt x="2464156" y="7127106"/>
                </a:lnTo>
                <a:lnTo>
                  <a:pt x="1379636" y="7136877"/>
                </a:lnTo>
                <a:lnTo>
                  <a:pt x="1379636" y="7039172"/>
                </a:lnTo>
                <a:close/>
                <a:moveTo>
                  <a:pt x="11726542" y="7019632"/>
                </a:moveTo>
                <a:lnTo>
                  <a:pt x="12840374" y="7019632"/>
                </a:lnTo>
                <a:lnTo>
                  <a:pt x="12840374" y="7107566"/>
                </a:lnTo>
                <a:lnTo>
                  <a:pt x="11726542" y="7117336"/>
                </a:lnTo>
                <a:lnTo>
                  <a:pt x="11726542" y="7019632"/>
                </a:lnTo>
                <a:close/>
                <a:moveTo>
                  <a:pt x="1408948" y="6550650"/>
                </a:moveTo>
                <a:lnTo>
                  <a:pt x="2063568" y="6599502"/>
                </a:lnTo>
                <a:lnTo>
                  <a:pt x="2063568" y="6687436"/>
                </a:lnTo>
                <a:lnTo>
                  <a:pt x="1399176" y="6648354"/>
                </a:lnTo>
                <a:lnTo>
                  <a:pt x="1408948" y="6550650"/>
                </a:lnTo>
                <a:close/>
                <a:moveTo>
                  <a:pt x="12811062" y="6492028"/>
                </a:moveTo>
                <a:lnTo>
                  <a:pt x="12820832" y="6589732"/>
                </a:lnTo>
                <a:lnTo>
                  <a:pt x="12166212" y="6648354"/>
                </a:lnTo>
                <a:lnTo>
                  <a:pt x="12156442" y="6560420"/>
                </a:lnTo>
                <a:lnTo>
                  <a:pt x="12811062" y="6492028"/>
                </a:lnTo>
                <a:close/>
                <a:moveTo>
                  <a:pt x="1477340" y="6032816"/>
                </a:moveTo>
                <a:lnTo>
                  <a:pt x="2542320" y="6228225"/>
                </a:lnTo>
                <a:lnTo>
                  <a:pt x="2522778" y="6316159"/>
                </a:lnTo>
                <a:lnTo>
                  <a:pt x="1457800" y="6130520"/>
                </a:lnTo>
                <a:lnTo>
                  <a:pt x="1477340" y="6032816"/>
                </a:lnTo>
                <a:close/>
                <a:moveTo>
                  <a:pt x="12742668" y="6013276"/>
                </a:moveTo>
                <a:lnTo>
                  <a:pt x="12762210" y="6110980"/>
                </a:lnTo>
                <a:lnTo>
                  <a:pt x="11658148" y="6306389"/>
                </a:lnTo>
                <a:lnTo>
                  <a:pt x="11648380" y="6218455"/>
                </a:lnTo>
                <a:lnTo>
                  <a:pt x="12742668" y="6013276"/>
                </a:lnTo>
                <a:close/>
                <a:moveTo>
                  <a:pt x="1584816" y="5573605"/>
                </a:moveTo>
                <a:lnTo>
                  <a:pt x="2229664" y="5729932"/>
                </a:lnTo>
                <a:lnTo>
                  <a:pt x="2200354" y="5817866"/>
                </a:lnTo>
                <a:lnTo>
                  <a:pt x="1555504" y="5661539"/>
                </a:lnTo>
                <a:lnTo>
                  <a:pt x="1584816" y="5573605"/>
                </a:lnTo>
                <a:close/>
                <a:moveTo>
                  <a:pt x="12615652" y="5495441"/>
                </a:moveTo>
                <a:lnTo>
                  <a:pt x="12644964" y="5583375"/>
                </a:lnTo>
                <a:lnTo>
                  <a:pt x="12009884" y="5759243"/>
                </a:lnTo>
                <a:lnTo>
                  <a:pt x="11980574" y="5671309"/>
                </a:lnTo>
                <a:lnTo>
                  <a:pt x="12615652" y="5495441"/>
                </a:lnTo>
                <a:close/>
                <a:moveTo>
                  <a:pt x="1741144" y="5075312"/>
                </a:moveTo>
                <a:lnTo>
                  <a:pt x="2757268" y="5446589"/>
                </a:lnTo>
                <a:lnTo>
                  <a:pt x="2727958" y="5534523"/>
                </a:lnTo>
                <a:lnTo>
                  <a:pt x="1711832" y="5163246"/>
                </a:lnTo>
                <a:lnTo>
                  <a:pt x="1741144" y="5075312"/>
                </a:lnTo>
                <a:close/>
                <a:moveTo>
                  <a:pt x="12469096" y="5055771"/>
                </a:moveTo>
                <a:lnTo>
                  <a:pt x="12508178" y="5143705"/>
                </a:lnTo>
                <a:lnTo>
                  <a:pt x="11462740" y="5524752"/>
                </a:lnTo>
                <a:lnTo>
                  <a:pt x="11423658" y="5446589"/>
                </a:lnTo>
                <a:lnTo>
                  <a:pt x="12469096" y="5055771"/>
                </a:lnTo>
                <a:close/>
                <a:moveTo>
                  <a:pt x="1936552" y="4616101"/>
                </a:moveTo>
                <a:lnTo>
                  <a:pt x="2542320" y="4889673"/>
                </a:lnTo>
                <a:lnTo>
                  <a:pt x="2503238" y="4967837"/>
                </a:lnTo>
                <a:lnTo>
                  <a:pt x="1897470" y="4704035"/>
                </a:lnTo>
                <a:lnTo>
                  <a:pt x="1936552" y="4616101"/>
                </a:lnTo>
                <a:close/>
                <a:moveTo>
                  <a:pt x="12263916" y="4567248"/>
                </a:moveTo>
                <a:lnTo>
                  <a:pt x="12303000" y="4645412"/>
                </a:lnTo>
                <a:lnTo>
                  <a:pt x="11707000" y="4938527"/>
                </a:lnTo>
                <a:lnTo>
                  <a:pt x="11667920" y="4850592"/>
                </a:lnTo>
                <a:lnTo>
                  <a:pt x="12263916" y="4567248"/>
                </a:lnTo>
                <a:close/>
                <a:moveTo>
                  <a:pt x="12048968" y="4166660"/>
                </a:moveTo>
                <a:lnTo>
                  <a:pt x="12097820" y="4244824"/>
                </a:lnTo>
                <a:lnTo>
                  <a:pt x="11130544" y="4801739"/>
                </a:lnTo>
                <a:lnTo>
                  <a:pt x="11081692" y="4723576"/>
                </a:lnTo>
                <a:lnTo>
                  <a:pt x="12048968" y="4166660"/>
                </a:lnTo>
                <a:close/>
                <a:moveTo>
                  <a:pt x="2171042" y="4166660"/>
                </a:moveTo>
                <a:lnTo>
                  <a:pt x="3138316" y="4723576"/>
                </a:lnTo>
                <a:lnTo>
                  <a:pt x="3099236" y="4811510"/>
                </a:lnTo>
                <a:lnTo>
                  <a:pt x="2122190" y="4254594"/>
                </a:lnTo>
                <a:lnTo>
                  <a:pt x="2171042" y="4166660"/>
                </a:lnTo>
                <a:close/>
                <a:moveTo>
                  <a:pt x="11785164" y="3756301"/>
                </a:moveTo>
                <a:lnTo>
                  <a:pt x="11834016" y="3834465"/>
                </a:lnTo>
                <a:lnTo>
                  <a:pt x="11296644" y="4215512"/>
                </a:lnTo>
                <a:lnTo>
                  <a:pt x="11247790" y="4147119"/>
                </a:lnTo>
                <a:lnTo>
                  <a:pt x="11785164" y="3756301"/>
                </a:lnTo>
                <a:close/>
                <a:moveTo>
                  <a:pt x="2444616" y="3756301"/>
                </a:moveTo>
                <a:lnTo>
                  <a:pt x="2991760" y="4127578"/>
                </a:lnTo>
                <a:lnTo>
                  <a:pt x="2933136" y="4205742"/>
                </a:lnTo>
                <a:lnTo>
                  <a:pt x="2385992" y="3834465"/>
                </a:lnTo>
                <a:lnTo>
                  <a:pt x="2444616" y="3756301"/>
                </a:lnTo>
                <a:close/>
                <a:moveTo>
                  <a:pt x="2747500" y="3365483"/>
                </a:moveTo>
                <a:lnTo>
                  <a:pt x="3607300" y="4078726"/>
                </a:lnTo>
                <a:lnTo>
                  <a:pt x="3548676" y="4147119"/>
                </a:lnTo>
                <a:lnTo>
                  <a:pt x="2688876" y="3433876"/>
                </a:lnTo>
                <a:lnTo>
                  <a:pt x="2747500" y="3365483"/>
                </a:lnTo>
                <a:close/>
                <a:moveTo>
                  <a:pt x="11462740" y="3336172"/>
                </a:moveTo>
                <a:lnTo>
                  <a:pt x="11521364" y="3414335"/>
                </a:lnTo>
                <a:lnTo>
                  <a:pt x="10671334" y="4137349"/>
                </a:lnTo>
                <a:lnTo>
                  <a:pt x="10602940" y="4059185"/>
                </a:lnTo>
                <a:lnTo>
                  <a:pt x="11462740" y="3336172"/>
                </a:lnTo>
                <a:close/>
                <a:moveTo>
                  <a:pt x="3079694" y="3003979"/>
                </a:moveTo>
                <a:lnTo>
                  <a:pt x="3558446" y="3463187"/>
                </a:lnTo>
                <a:lnTo>
                  <a:pt x="3490052" y="3521810"/>
                </a:lnTo>
                <a:lnTo>
                  <a:pt x="3021072" y="3072369"/>
                </a:lnTo>
                <a:lnTo>
                  <a:pt x="3079694" y="3003979"/>
                </a:lnTo>
                <a:close/>
                <a:moveTo>
                  <a:pt x="11391810" y="2760793"/>
                </a:moveTo>
                <a:lnTo>
                  <a:pt x="7705476" y="7719161"/>
                </a:lnTo>
                <a:lnTo>
                  <a:pt x="7706432" y="7720110"/>
                </a:lnTo>
                <a:lnTo>
                  <a:pt x="7702608" y="7723017"/>
                </a:lnTo>
                <a:lnTo>
                  <a:pt x="7699740" y="7726874"/>
                </a:lnTo>
                <a:lnTo>
                  <a:pt x="7698782" y="7725925"/>
                </a:lnTo>
                <a:lnTo>
                  <a:pt x="2779492" y="11464244"/>
                </a:lnTo>
                <a:lnTo>
                  <a:pt x="2968736" y="11644670"/>
                </a:lnTo>
                <a:cubicBezTo>
                  <a:pt x="4056068" y="12632934"/>
                  <a:pt x="5500482" y="13235266"/>
                  <a:pt x="7085580" y="13235266"/>
                </a:cubicBezTo>
                <a:cubicBezTo>
                  <a:pt x="10467116" y="13235266"/>
                  <a:pt x="13208396" y="10493988"/>
                  <a:pt x="13208396" y="7112449"/>
                </a:cubicBezTo>
                <a:cubicBezTo>
                  <a:pt x="13208396" y="5421680"/>
                  <a:pt x="12523076" y="3890975"/>
                  <a:pt x="11415064" y="2782964"/>
                </a:cubicBezTo>
                <a:lnTo>
                  <a:pt x="11391810" y="2760793"/>
                </a:lnTo>
                <a:close/>
                <a:moveTo>
                  <a:pt x="10749496" y="2652240"/>
                </a:moveTo>
                <a:lnTo>
                  <a:pt x="10827660" y="2710863"/>
                </a:lnTo>
                <a:lnTo>
                  <a:pt x="10104648" y="3570662"/>
                </a:lnTo>
                <a:lnTo>
                  <a:pt x="10036254" y="3512040"/>
                </a:lnTo>
                <a:lnTo>
                  <a:pt x="10749496" y="2652240"/>
                </a:lnTo>
                <a:close/>
                <a:moveTo>
                  <a:pt x="3470512" y="2652240"/>
                </a:moveTo>
                <a:lnTo>
                  <a:pt x="4183756" y="3512040"/>
                </a:lnTo>
                <a:lnTo>
                  <a:pt x="4115362" y="3570662"/>
                </a:lnTo>
                <a:lnTo>
                  <a:pt x="3392348" y="2710863"/>
                </a:lnTo>
                <a:lnTo>
                  <a:pt x="3470512" y="2652240"/>
                </a:lnTo>
                <a:close/>
                <a:moveTo>
                  <a:pt x="10368450" y="2359126"/>
                </a:moveTo>
                <a:lnTo>
                  <a:pt x="10446612" y="2417749"/>
                </a:lnTo>
                <a:lnTo>
                  <a:pt x="10075336" y="2964894"/>
                </a:lnTo>
                <a:lnTo>
                  <a:pt x="9997172" y="2906275"/>
                </a:lnTo>
                <a:lnTo>
                  <a:pt x="10368450" y="2359126"/>
                </a:lnTo>
                <a:close/>
                <a:moveTo>
                  <a:pt x="3861330" y="2359126"/>
                </a:moveTo>
                <a:lnTo>
                  <a:pt x="4242378" y="2896501"/>
                </a:lnTo>
                <a:lnTo>
                  <a:pt x="4173984" y="2945353"/>
                </a:lnTo>
                <a:lnTo>
                  <a:pt x="3783168" y="2417749"/>
                </a:lnTo>
                <a:lnTo>
                  <a:pt x="3861330" y="2359126"/>
                </a:lnTo>
                <a:close/>
                <a:moveTo>
                  <a:pt x="4281460" y="2095324"/>
                </a:moveTo>
                <a:lnTo>
                  <a:pt x="4838376" y="3062599"/>
                </a:lnTo>
                <a:lnTo>
                  <a:pt x="4760212" y="3101681"/>
                </a:lnTo>
                <a:lnTo>
                  <a:pt x="4203296" y="2144177"/>
                </a:lnTo>
                <a:lnTo>
                  <a:pt x="4281460" y="2095324"/>
                </a:lnTo>
                <a:close/>
                <a:moveTo>
                  <a:pt x="9919008" y="2075783"/>
                </a:moveTo>
                <a:lnTo>
                  <a:pt x="10006944" y="2124636"/>
                </a:lnTo>
                <a:lnTo>
                  <a:pt x="9450028" y="3091910"/>
                </a:lnTo>
                <a:lnTo>
                  <a:pt x="9371864" y="3052828"/>
                </a:lnTo>
                <a:lnTo>
                  <a:pt x="9919008" y="2075783"/>
                </a:lnTo>
                <a:close/>
                <a:moveTo>
                  <a:pt x="4721130" y="1870604"/>
                </a:moveTo>
                <a:lnTo>
                  <a:pt x="5004472" y="2466601"/>
                </a:lnTo>
                <a:lnTo>
                  <a:pt x="4926308" y="2505683"/>
                </a:lnTo>
                <a:lnTo>
                  <a:pt x="4633196" y="1909686"/>
                </a:lnTo>
                <a:lnTo>
                  <a:pt x="4721130" y="1870604"/>
                </a:lnTo>
                <a:close/>
                <a:moveTo>
                  <a:pt x="9479340" y="1860833"/>
                </a:moveTo>
                <a:lnTo>
                  <a:pt x="9567272" y="1899915"/>
                </a:lnTo>
                <a:lnTo>
                  <a:pt x="9303472" y="2505683"/>
                </a:lnTo>
                <a:lnTo>
                  <a:pt x="9215536" y="2466601"/>
                </a:lnTo>
                <a:lnTo>
                  <a:pt x="9479340" y="1860833"/>
                </a:lnTo>
                <a:close/>
                <a:moveTo>
                  <a:pt x="5190112" y="1675195"/>
                </a:moveTo>
                <a:lnTo>
                  <a:pt x="5571160" y="2730403"/>
                </a:lnTo>
                <a:lnTo>
                  <a:pt x="5483224" y="2759715"/>
                </a:lnTo>
                <a:lnTo>
                  <a:pt x="5102176" y="1714277"/>
                </a:lnTo>
                <a:lnTo>
                  <a:pt x="5190112" y="1675195"/>
                </a:lnTo>
                <a:close/>
                <a:moveTo>
                  <a:pt x="9010356" y="1665425"/>
                </a:moveTo>
                <a:lnTo>
                  <a:pt x="9098292" y="1704506"/>
                </a:lnTo>
                <a:lnTo>
                  <a:pt x="8727014" y="2749944"/>
                </a:lnTo>
                <a:lnTo>
                  <a:pt x="8639080" y="2720633"/>
                </a:lnTo>
                <a:lnTo>
                  <a:pt x="9010356" y="1665425"/>
                </a:lnTo>
                <a:close/>
                <a:moveTo>
                  <a:pt x="8551146" y="1528638"/>
                </a:moveTo>
                <a:lnTo>
                  <a:pt x="8639080" y="1548179"/>
                </a:lnTo>
                <a:lnTo>
                  <a:pt x="8472984" y="2193029"/>
                </a:lnTo>
                <a:lnTo>
                  <a:pt x="8385048" y="2173488"/>
                </a:lnTo>
                <a:lnTo>
                  <a:pt x="8551146" y="1528638"/>
                </a:lnTo>
                <a:close/>
                <a:moveTo>
                  <a:pt x="5678634" y="1528638"/>
                </a:moveTo>
                <a:lnTo>
                  <a:pt x="5864272" y="2163717"/>
                </a:lnTo>
                <a:lnTo>
                  <a:pt x="5766568" y="2183261"/>
                </a:lnTo>
                <a:lnTo>
                  <a:pt x="5590700" y="1548179"/>
                </a:lnTo>
                <a:lnTo>
                  <a:pt x="5678634" y="1528638"/>
                </a:lnTo>
                <a:close/>
                <a:moveTo>
                  <a:pt x="8052852" y="1421164"/>
                </a:moveTo>
                <a:lnTo>
                  <a:pt x="8150558" y="1440704"/>
                </a:lnTo>
                <a:lnTo>
                  <a:pt x="7955148" y="2534995"/>
                </a:lnTo>
                <a:lnTo>
                  <a:pt x="7867216" y="2525224"/>
                </a:lnTo>
                <a:lnTo>
                  <a:pt x="8052852" y="1421164"/>
                </a:lnTo>
                <a:close/>
                <a:moveTo>
                  <a:pt x="6157386" y="1421164"/>
                </a:moveTo>
                <a:lnTo>
                  <a:pt x="6352796" y="2525224"/>
                </a:lnTo>
                <a:lnTo>
                  <a:pt x="6264860" y="2544768"/>
                </a:lnTo>
                <a:lnTo>
                  <a:pt x="6059680" y="1440704"/>
                </a:lnTo>
                <a:lnTo>
                  <a:pt x="6157386" y="1421164"/>
                </a:lnTo>
                <a:close/>
                <a:moveTo>
                  <a:pt x="7564332" y="1362543"/>
                </a:moveTo>
                <a:lnTo>
                  <a:pt x="7652264" y="1372311"/>
                </a:lnTo>
                <a:lnTo>
                  <a:pt x="7603412" y="2026931"/>
                </a:lnTo>
                <a:lnTo>
                  <a:pt x="7515480" y="2026931"/>
                </a:lnTo>
                <a:lnTo>
                  <a:pt x="7564332" y="1362543"/>
                </a:lnTo>
                <a:close/>
                <a:moveTo>
                  <a:pt x="6655680" y="1362543"/>
                </a:moveTo>
                <a:lnTo>
                  <a:pt x="6724072" y="2017164"/>
                </a:lnTo>
                <a:lnTo>
                  <a:pt x="6636138" y="2026931"/>
                </a:lnTo>
                <a:lnTo>
                  <a:pt x="6567744" y="1372311"/>
                </a:lnTo>
                <a:lnTo>
                  <a:pt x="6655680" y="1362543"/>
                </a:lnTo>
                <a:close/>
                <a:moveTo>
                  <a:pt x="7046496" y="1342999"/>
                </a:moveTo>
                <a:lnTo>
                  <a:pt x="7144200" y="1342999"/>
                </a:lnTo>
                <a:lnTo>
                  <a:pt x="7144200" y="2466601"/>
                </a:lnTo>
                <a:lnTo>
                  <a:pt x="7056268" y="2466601"/>
                </a:lnTo>
                <a:lnTo>
                  <a:pt x="7046496" y="1342999"/>
                </a:lnTo>
                <a:close/>
                <a:moveTo>
                  <a:pt x="7085580" y="989632"/>
                </a:moveTo>
                <a:cubicBezTo>
                  <a:pt x="3704040" y="989632"/>
                  <a:pt x="962764" y="3730910"/>
                  <a:pt x="962764" y="7112449"/>
                </a:cubicBezTo>
                <a:cubicBezTo>
                  <a:pt x="962764" y="8803219"/>
                  <a:pt x="1648082" y="10333923"/>
                  <a:pt x="2756092" y="11441934"/>
                </a:cubicBezTo>
                <a:lnTo>
                  <a:pt x="2779362" y="11464120"/>
                </a:lnTo>
                <a:lnTo>
                  <a:pt x="6588734" y="6627501"/>
                </a:lnTo>
                <a:lnTo>
                  <a:pt x="6587966" y="6626741"/>
                </a:lnTo>
                <a:lnTo>
                  <a:pt x="6591696" y="6623740"/>
                </a:lnTo>
                <a:lnTo>
                  <a:pt x="6594660" y="6619978"/>
                </a:lnTo>
                <a:lnTo>
                  <a:pt x="6595428" y="6620737"/>
                </a:lnTo>
                <a:lnTo>
                  <a:pt x="11391680" y="2760668"/>
                </a:lnTo>
                <a:lnTo>
                  <a:pt x="11202422" y="2580229"/>
                </a:lnTo>
                <a:cubicBezTo>
                  <a:pt x="10115088" y="1591964"/>
                  <a:pt x="8670676" y="989632"/>
                  <a:pt x="7085580" y="989632"/>
                </a:cubicBezTo>
                <a:close/>
                <a:moveTo>
                  <a:pt x="4474866" y="0"/>
                </a:moveTo>
                <a:lnTo>
                  <a:pt x="9770450" y="0"/>
                </a:lnTo>
                <a:lnTo>
                  <a:pt x="10288284" y="9771"/>
                </a:lnTo>
                <a:lnTo>
                  <a:pt x="10718184" y="9771"/>
                </a:lnTo>
                <a:lnTo>
                  <a:pt x="10962444" y="19541"/>
                </a:lnTo>
                <a:lnTo>
                  <a:pt x="11196936" y="29312"/>
                </a:lnTo>
                <a:lnTo>
                  <a:pt x="11431426" y="58623"/>
                </a:lnTo>
                <a:lnTo>
                  <a:pt x="11656148" y="87934"/>
                </a:lnTo>
                <a:lnTo>
                  <a:pt x="11880868" y="136787"/>
                </a:lnTo>
                <a:lnTo>
                  <a:pt x="12105588" y="205180"/>
                </a:lnTo>
                <a:lnTo>
                  <a:pt x="12330308" y="283343"/>
                </a:lnTo>
                <a:lnTo>
                  <a:pt x="12545258" y="381048"/>
                </a:lnTo>
                <a:lnTo>
                  <a:pt x="12652732" y="439671"/>
                </a:lnTo>
                <a:lnTo>
                  <a:pt x="12750436" y="498293"/>
                </a:lnTo>
                <a:lnTo>
                  <a:pt x="12945846" y="635080"/>
                </a:lnTo>
                <a:lnTo>
                  <a:pt x="13131484" y="781636"/>
                </a:lnTo>
                <a:lnTo>
                  <a:pt x="13307352" y="947734"/>
                </a:lnTo>
                <a:lnTo>
                  <a:pt x="13463680" y="1113832"/>
                </a:lnTo>
                <a:lnTo>
                  <a:pt x="13620008" y="1299470"/>
                </a:lnTo>
                <a:lnTo>
                  <a:pt x="13756792" y="1504650"/>
                </a:lnTo>
                <a:lnTo>
                  <a:pt x="13815416" y="1602354"/>
                </a:lnTo>
                <a:lnTo>
                  <a:pt x="13874040" y="1709829"/>
                </a:lnTo>
                <a:lnTo>
                  <a:pt x="13971744" y="1924779"/>
                </a:lnTo>
                <a:lnTo>
                  <a:pt x="14049908" y="2139729"/>
                </a:lnTo>
                <a:lnTo>
                  <a:pt x="14108530" y="2364450"/>
                </a:lnTo>
                <a:lnTo>
                  <a:pt x="14157382" y="2598940"/>
                </a:lnTo>
                <a:lnTo>
                  <a:pt x="14196464" y="2823661"/>
                </a:lnTo>
                <a:lnTo>
                  <a:pt x="14216004" y="3058152"/>
                </a:lnTo>
                <a:lnTo>
                  <a:pt x="14235546" y="3292642"/>
                </a:lnTo>
                <a:lnTo>
                  <a:pt x="14245316" y="3527133"/>
                </a:lnTo>
                <a:lnTo>
                  <a:pt x="14245316" y="3957033"/>
                </a:lnTo>
                <a:lnTo>
                  <a:pt x="14245316" y="4484637"/>
                </a:lnTo>
                <a:lnTo>
                  <a:pt x="14245316" y="9770451"/>
                </a:lnTo>
                <a:lnTo>
                  <a:pt x="14245316" y="10298055"/>
                </a:lnTo>
                <a:lnTo>
                  <a:pt x="14245316" y="10727955"/>
                </a:lnTo>
                <a:lnTo>
                  <a:pt x="14235546" y="10962446"/>
                </a:lnTo>
                <a:lnTo>
                  <a:pt x="14216004" y="11206707"/>
                </a:lnTo>
                <a:lnTo>
                  <a:pt x="14196464" y="11431428"/>
                </a:lnTo>
                <a:lnTo>
                  <a:pt x="14157382" y="11656148"/>
                </a:lnTo>
                <a:lnTo>
                  <a:pt x="14108530" y="11890639"/>
                </a:lnTo>
                <a:lnTo>
                  <a:pt x="14049908" y="12115359"/>
                </a:lnTo>
                <a:lnTo>
                  <a:pt x="13971744" y="12330309"/>
                </a:lnTo>
                <a:lnTo>
                  <a:pt x="13874040" y="12545259"/>
                </a:lnTo>
                <a:lnTo>
                  <a:pt x="13815416" y="12652734"/>
                </a:lnTo>
                <a:lnTo>
                  <a:pt x="13756792" y="12760209"/>
                </a:lnTo>
                <a:lnTo>
                  <a:pt x="13620008" y="12955618"/>
                </a:lnTo>
                <a:lnTo>
                  <a:pt x="13463680" y="13141257"/>
                </a:lnTo>
                <a:lnTo>
                  <a:pt x="13307352" y="13317125"/>
                </a:lnTo>
                <a:lnTo>
                  <a:pt x="13131484" y="13473452"/>
                </a:lnTo>
                <a:lnTo>
                  <a:pt x="12945846" y="13620009"/>
                </a:lnTo>
                <a:lnTo>
                  <a:pt x="12750436" y="13756795"/>
                </a:lnTo>
                <a:lnTo>
                  <a:pt x="12652732" y="13825188"/>
                </a:lnTo>
                <a:lnTo>
                  <a:pt x="12545258" y="13883811"/>
                </a:lnTo>
                <a:lnTo>
                  <a:pt x="12330308" y="13981515"/>
                </a:lnTo>
                <a:lnTo>
                  <a:pt x="12105588" y="14059679"/>
                </a:lnTo>
                <a:lnTo>
                  <a:pt x="11880868" y="14118302"/>
                </a:lnTo>
                <a:lnTo>
                  <a:pt x="11656148" y="14167154"/>
                </a:lnTo>
                <a:lnTo>
                  <a:pt x="11431426" y="14196465"/>
                </a:lnTo>
                <a:lnTo>
                  <a:pt x="11196936" y="14225777"/>
                </a:lnTo>
                <a:lnTo>
                  <a:pt x="10962444" y="14235547"/>
                </a:lnTo>
                <a:lnTo>
                  <a:pt x="10718184" y="14245318"/>
                </a:lnTo>
                <a:lnTo>
                  <a:pt x="10288284" y="14255088"/>
                </a:lnTo>
                <a:lnTo>
                  <a:pt x="9770450" y="14255088"/>
                </a:lnTo>
                <a:lnTo>
                  <a:pt x="4474866" y="14255088"/>
                </a:lnTo>
                <a:lnTo>
                  <a:pt x="3957032" y="14255088"/>
                </a:lnTo>
                <a:lnTo>
                  <a:pt x="3527132" y="14245318"/>
                </a:lnTo>
                <a:lnTo>
                  <a:pt x="3282870" y="14235547"/>
                </a:lnTo>
                <a:lnTo>
                  <a:pt x="3048380" y="14225777"/>
                </a:lnTo>
                <a:lnTo>
                  <a:pt x="2813888" y="14196465"/>
                </a:lnTo>
                <a:lnTo>
                  <a:pt x="2589168" y="14167154"/>
                </a:lnTo>
                <a:lnTo>
                  <a:pt x="2364448" y="14118302"/>
                </a:lnTo>
                <a:lnTo>
                  <a:pt x="2139728" y="14059679"/>
                </a:lnTo>
                <a:lnTo>
                  <a:pt x="1924778" y="13981515"/>
                </a:lnTo>
                <a:lnTo>
                  <a:pt x="1709828" y="13883811"/>
                </a:lnTo>
                <a:lnTo>
                  <a:pt x="1602352" y="13825188"/>
                </a:lnTo>
                <a:lnTo>
                  <a:pt x="1494878" y="13756795"/>
                </a:lnTo>
                <a:lnTo>
                  <a:pt x="1299468" y="13620009"/>
                </a:lnTo>
                <a:lnTo>
                  <a:pt x="1113832" y="13473452"/>
                </a:lnTo>
                <a:lnTo>
                  <a:pt x="937964" y="13317125"/>
                </a:lnTo>
                <a:lnTo>
                  <a:pt x="781636" y="13141257"/>
                </a:lnTo>
                <a:lnTo>
                  <a:pt x="625308" y="12955618"/>
                </a:lnTo>
                <a:lnTo>
                  <a:pt x="488520" y="12760209"/>
                </a:lnTo>
                <a:lnTo>
                  <a:pt x="429900" y="12652734"/>
                </a:lnTo>
                <a:lnTo>
                  <a:pt x="371276" y="12545259"/>
                </a:lnTo>
                <a:lnTo>
                  <a:pt x="273572" y="12330309"/>
                </a:lnTo>
                <a:lnTo>
                  <a:pt x="195408" y="12115359"/>
                </a:lnTo>
                <a:lnTo>
                  <a:pt x="136784" y="11890639"/>
                </a:lnTo>
                <a:lnTo>
                  <a:pt x="87932" y="11656148"/>
                </a:lnTo>
                <a:lnTo>
                  <a:pt x="48852" y="11431428"/>
                </a:lnTo>
                <a:lnTo>
                  <a:pt x="29312" y="11206707"/>
                </a:lnTo>
                <a:lnTo>
                  <a:pt x="9768" y="10962446"/>
                </a:lnTo>
                <a:lnTo>
                  <a:pt x="9768" y="10727955"/>
                </a:lnTo>
                <a:lnTo>
                  <a:pt x="0" y="10298055"/>
                </a:lnTo>
                <a:lnTo>
                  <a:pt x="0" y="9770451"/>
                </a:lnTo>
                <a:lnTo>
                  <a:pt x="0" y="4484637"/>
                </a:lnTo>
                <a:lnTo>
                  <a:pt x="0" y="3957033"/>
                </a:lnTo>
                <a:lnTo>
                  <a:pt x="9768" y="3527133"/>
                </a:lnTo>
                <a:lnTo>
                  <a:pt x="9768" y="3292642"/>
                </a:lnTo>
                <a:lnTo>
                  <a:pt x="29312" y="3058152"/>
                </a:lnTo>
                <a:lnTo>
                  <a:pt x="48852" y="2823661"/>
                </a:lnTo>
                <a:lnTo>
                  <a:pt x="87932" y="2598940"/>
                </a:lnTo>
                <a:lnTo>
                  <a:pt x="136784" y="2364450"/>
                </a:lnTo>
                <a:lnTo>
                  <a:pt x="195408" y="2139729"/>
                </a:lnTo>
                <a:lnTo>
                  <a:pt x="273572" y="1924779"/>
                </a:lnTo>
                <a:lnTo>
                  <a:pt x="371276" y="1709829"/>
                </a:lnTo>
                <a:lnTo>
                  <a:pt x="429900" y="1602354"/>
                </a:lnTo>
                <a:lnTo>
                  <a:pt x="488520" y="1504650"/>
                </a:lnTo>
                <a:lnTo>
                  <a:pt x="625308" y="1299470"/>
                </a:lnTo>
                <a:lnTo>
                  <a:pt x="781636" y="1113832"/>
                </a:lnTo>
                <a:lnTo>
                  <a:pt x="937964" y="947734"/>
                </a:lnTo>
                <a:lnTo>
                  <a:pt x="1113832" y="781636"/>
                </a:lnTo>
                <a:lnTo>
                  <a:pt x="1299468" y="635080"/>
                </a:lnTo>
                <a:lnTo>
                  <a:pt x="1494878" y="498293"/>
                </a:lnTo>
                <a:lnTo>
                  <a:pt x="1602352" y="439671"/>
                </a:lnTo>
                <a:lnTo>
                  <a:pt x="1709828" y="381048"/>
                </a:lnTo>
                <a:lnTo>
                  <a:pt x="1924778" y="283343"/>
                </a:lnTo>
                <a:lnTo>
                  <a:pt x="2139728" y="205180"/>
                </a:lnTo>
                <a:lnTo>
                  <a:pt x="2364448" y="136787"/>
                </a:lnTo>
                <a:lnTo>
                  <a:pt x="2589168" y="87934"/>
                </a:lnTo>
                <a:lnTo>
                  <a:pt x="2813888" y="58623"/>
                </a:lnTo>
                <a:lnTo>
                  <a:pt x="3048380" y="29312"/>
                </a:lnTo>
                <a:lnTo>
                  <a:pt x="3282870" y="19541"/>
                </a:lnTo>
                <a:lnTo>
                  <a:pt x="3527132" y="9771"/>
                </a:lnTo>
                <a:lnTo>
                  <a:pt x="3957032" y="9771"/>
                </a:lnTo>
                <a:lnTo>
                  <a:pt x="447486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87840" y="1443937"/>
            <a:ext cx="3416320" cy="977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农村信息化基础知识</a:t>
            </a:r>
          </a:p>
          <a:p>
            <a:pPr algn="ctr">
              <a:lnSpc>
                <a:spcPct val="130000"/>
              </a:lnSpc>
            </a:pPr>
            <a:endParaRPr lang="zh-CN" altLang="en-US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51823" y="337622"/>
            <a:ext cx="4288354" cy="813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dirty="0" smtClean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获取网上农业信息</a:t>
            </a:r>
          </a:p>
        </p:txBody>
      </p:sp>
      <p:cxnSp>
        <p:nvCxnSpPr>
          <p:cNvPr id="17" name="直接连接符 16"/>
          <p:cNvCxnSpPr/>
          <p:nvPr/>
        </p:nvCxnSpPr>
        <p:spPr>
          <a:xfrm rot="16200000" flipH="1">
            <a:off x="5691352" y="914401"/>
            <a:ext cx="15766" cy="15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04497" y="3972910"/>
            <a:ext cx="3389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0AA60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农业信息是指与农业、农村、农民有关的一切消息、情报、数据、资料等的总称</a:t>
            </a:r>
            <a:endParaRPr lang="zh-CN" altLang="en-US" sz="2000" b="1" dirty="0">
              <a:solidFill>
                <a:srgbClr val="0AA60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78231" y="3925613"/>
            <a:ext cx="4108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AA60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农村信息化是指在人类农业生产活动和社会实践中，通过普遍地采用以通信技术和信息技术等为主要内容的高新技术</a:t>
            </a:r>
            <a:endParaRPr lang="zh-CN" altLang="en-US" sz="2000" b="1" dirty="0">
              <a:solidFill>
                <a:srgbClr val="0AA60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 descr="13747608970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6039" y="2412123"/>
            <a:ext cx="4170240" cy="32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037949" y="2390363"/>
            <a:ext cx="4734115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ts val="2000"/>
              </a:lnSpc>
            </a:pPr>
            <a:r>
              <a:rPr lang="zh-CN" altLang="en-US" sz="20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百度是大多数中国人普遍使用的搜索引擎。百度是国内最早的商业化全文搜索引擎，拥有自己的网络机器人和索引数据库，专注于中文的搜索引擎市场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30232" y="1466193"/>
            <a:ext cx="2897092" cy="771982"/>
          </a:xfrm>
          <a:prstGeom prst="rect">
            <a:avLst/>
          </a:prstGeom>
          <a:solidFill>
            <a:srgbClr val="008000"/>
          </a:solidFill>
        </p:spPr>
        <p:txBody>
          <a:bodyPr wrap="none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、百度搜索引擎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9" name="图片 8" descr="20150717105830747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9205" y="1607755"/>
            <a:ext cx="4762500" cy="3295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2019" y="331076"/>
            <a:ext cx="6340197" cy="814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利用搜索引擎检索农业信息</a:t>
            </a:r>
            <a:endParaRPr lang="zh-CN" altLang="en-US" sz="40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34254" r="1248" b="31492"/>
          <a:stretch>
            <a:fillRect/>
          </a:stretch>
        </p:blipFill>
        <p:spPr bwMode="auto">
          <a:xfrm>
            <a:off x="6644836" y="3610302"/>
            <a:ext cx="3681578" cy="227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70813" y="718686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.</a:t>
            </a:r>
            <a:endParaRPr lang="zh-CN" altLang="en-US" dirty="0"/>
          </a:p>
        </p:txBody>
      </p:sp>
      <p:grpSp>
        <p:nvGrpSpPr>
          <p:cNvPr id="3" name="组合 3"/>
          <p:cNvGrpSpPr/>
          <p:nvPr/>
        </p:nvGrpSpPr>
        <p:grpSpPr>
          <a:xfrm>
            <a:off x="1008559" y="2208828"/>
            <a:ext cx="2480597" cy="734135"/>
            <a:chOff x="1008559" y="2208828"/>
            <a:chExt cx="2480597" cy="734135"/>
          </a:xfrm>
        </p:grpSpPr>
        <p:grpSp>
          <p:nvGrpSpPr>
            <p:cNvPr id="4" name="组合 4"/>
            <p:cNvGrpSpPr/>
            <p:nvPr/>
          </p:nvGrpSpPr>
          <p:grpSpPr>
            <a:xfrm>
              <a:off x="1008559" y="2208828"/>
              <a:ext cx="2480597" cy="576000"/>
              <a:chOff x="1305340" y="2112578"/>
              <a:chExt cx="2480597" cy="576000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1305340" y="2112578"/>
                <a:ext cx="576000" cy="576000"/>
              </a:xfrm>
              <a:prstGeom prst="ellipse">
                <a:avLst/>
              </a:prstGeom>
              <a:solidFill>
                <a:srgbClr val="0AA6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2093844" y="2257696"/>
                <a:ext cx="169209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 smtClean="0">
                    <a:solidFill>
                      <a:srgbClr val="00B0F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百度新闻</a:t>
                </a:r>
                <a:endParaRPr lang="zh-CN" altLang="en-US" sz="2000" b="1" dirty="0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1122945" y="2358188"/>
              <a:ext cx="3529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i="1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  <a:endParaRPr lang="zh-CN" altLang="en-US" sz="32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" name="组合 8"/>
          <p:cNvGrpSpPr/>
          <p:nvPr/>
        </p:nvGrpSpPr>
        <p:grpSpPr>
          <a:xfrm>
            <a:off x="1008559" y="3415414"/>
            <a:ext cx="2433024" cy="694614"/>
            <a:chOff x="1008559" y="3415414"/>
            <a:chExt cx="2433024" cy="694614"/>
          </a:xfrm>
        </p:grpSpPr>
        <p:grpSp>
          <p:nvGrpSpPr>
            <p:cNvPr id="9" name="组合 9"/>
            <p:cNvGrpSpPr/>
            <p:nvPr/>
          </p:nvGrpSpPr>
          <p:grpSpPr>
            <a:xfrm>
              <a:off x="1008559" y="3533270"/>
              <a:ext cx="2433024" cy="576758"/>
              <a:chOff x="1305340" y="2285999"/>
              <a:chExt cx="2433024" cy="576758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1305340" y="2285999"/>
                <a:ext cx="576000" cy="576000"/>
              </a:xfrm>
              <a:prstGeom prst="ellipse">
                <a:avLst/>
              </a:prstGeom>
              <a:solidFill>
                <a:srgbClr val="0AA6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062313" y="2462647"/>
                <a:ext cx="167605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 smtClean="0">
                    <a:solidFill>
                      <a:srgbClr val="00B0F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百度贴吧</a:t>
                </a:r>
                <a:endParaRPr lang="zh-CN" altLang="en-US" sz="2000" b="1" dirty="0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114924" y="3415414"/>
              <a:ext cx="3770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i="1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  <a:endParaRPr lang="zh-CN" altLang="en-US" sz="32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0" name="组合 13"/>
          <p:cNvGrpSpPr/>
          <p:nvPr/>
        </p:nvGrpSpPr>
        <p:grpSpPr>
          <a:xfrm>
            <a:off x="1008559" y="4684291"/>
            <a:ext cx="2464832" cy="652372"/>
            <a:chOff x="1008559" y="4684291"/>
            <a:chExt cx="2464832" cy="652372"/>
          </a:xfrm>
        </p:grpSpPr>
        <p:grpSp>
          <p:nvGrpSpPr>
            <p:cNvPr id="14" name="组合 14"/>
            <p:cNvGrpSpPr/>
            <p:nvPr/>
          </p:nvGrpSpPr>
          <p:grpSpPr>
            <a:xfrm>
              <a:off x="1008559" y="4684291"/>
              <a:ext cx="2464832" cy="639821"/>
              <a:chOff x="1305340" y="2285999"/>
              <a:chExt cx="2464832" cy="639821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1305340" y="2285999"/>
                <a:ext cx="576000" cy="576000"/>
              </a:xfrm>
              <a:prstGeom prst="ellipse">
                <a:avLst/>
              </a:prstGeom>
              <a:solidFill>
                <a:srgbClr val="0AA6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2078079" y="2525710"/>
                <a:ext cx="169209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 smtClean="0">
                    <a:solidFill>
                      <a:srgbClr val="00B0F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百度知道</a:t>
                </a:r>
                <a:endParaRPr lang="zh-CN" altLang="en-US" sz="2000" dirty="0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106903" y="4751888"/>
              <a:ext cx="3962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i="1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  <a:endParaRPr lang="zh-CN" altLang="en-US" sz="32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5" name="组合 18"/>
          <p:cNvGrpSpPr/>
          <p:nvPr/>
        </p:nvGrpSpPr>
        <p:grpSpPr>
          <a:xfrm>
            <a:off x="8877216" y="2353946"/>
            <a:ext cx="2480597" cy="604303"/>
            <a:chOff x="8877216" y="2353946"/>
            <a:chExt cx="2480597" cy="604303"/>
          </a:xfrm>
        </p:grpSpPr>
        <p:grpSp>
          <p:nvGrpSpPr>
            <p:cNvPr id="19" name="组合 19"/>
            <p:cNvGrpSpPr/>
            <p:nvPr/>
          </p:nvGrpSpPr>
          <p:grpSpPr>
            <a:xfrm>
              <a:off x="8877216" y="2353946"/>
              <a:ext cx="2480597" cy="604303"/>
              <a:chOff x="1305340" y="2257696"/>
              <a:chExt cx="2480597" cy="604303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1305340" y="2285999"/>
                <a:ext cx="576000" cy="576000"/>
              </a:xfrm>
              <a:prstGeom prst="ellipse">
                <a:avLst/>
              </a:prstGeom>
              <a:solidFill>
                <a:srgbClr val="0AA6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2093844" y="2257696"/>
                <a:ext cx="169209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 smtClean="0">
                    <a:solidFill>
                      <a:srgbClr val="00B0F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百度视频</a:t>
                </a:r>
                <a:endParaRPr lang="zh-CN" altLang="en-US" sz="2000" b="1" dirty="0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8951497" y="2362996"/>
              <a:ext cx="3914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i="1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  <a:endParaRPr lang="zh-CN" altLang="en-US" sz="32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0" name="组合 23"/>
          <p:cNvGrpSpPr/>
          <p:nvPr/>
        </p:nvGrpSpPr>
        <p:grpSpPr>
          <a:xfrm>
            <a:off x="8877216" y="3504967"/>
            <a:ext cx="2464555" cy="604303"/>
            <a:chOff x="8877216" y="3504967"/>
            <a:chExt cx="2464555" cy="604303"/>
          </a:xfrm>
        </p:grpSpPr>
        <p:grpSp>
          <p:nvGrpSpPr>
            <p:cNvPr id="24" name="组合 24"/>
            <p:cNvGrpSpPr/>
            <p:nvPr/>
          </p:nvGrpSpPr>
          <p:grpSpPr>
            <a:xfrm>
              <a:off x="8877216" y="3504967"/>
              <a:ext cx="2464555" cy="604303"/>
              <a:chOff x="1305340" y="2257696"/>
              <a:chExt cx="2464555" cy="604303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1305340" y="2285999"/>
                <a:ext cx="576000" cy="576000"/>
              </a:xfrm>
              <a:prstGeom prst="ellipse">
                <a:avLst/>
              </a:prstGeom>
              <a:solidFill>
                <a:srgbClr val="0AA6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2093844" y="2257696"/>
                <a:ext cx="167605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 smtClean="0">
                    <a:solidFill>
                      <a:srgbClr val="00B0F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百度音乐</a:t>
                </a:r>
                <a:endParaRPr lang="zh-CN" altLang="en-US" sz="2000" b="1" dirty="0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8975560" y="3510007"/>
              <a:ext cx="3738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i="1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  <a:endParaRPr lang="zh-CN" altLang="en-US" sz="32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5" name="组合 28"/>
          <p:cNvGrpSpPr/>
          <p:nvPr/>
        </p:nvGrpSpPr>
        <p:grpSpPr>
          <a:xfrm>
            <a:off x="8877216" y="4684291"/>
            <a:ext cx="2512128" cy="660116"/>
            <a:chOff x="8877216" y="4684291"/>
            <a:chExt cx="2512128" cy="660116"/>
          </a:xfrm>
        </p:grpSpPr>
        <p:grpSp>
          <p:nvGrpSpPr>
            <p:cNvPr id="29" name="组合 29"/>
            <p:cNvGrpSpPr/>
            <p:nvPr/>
          </p:nvGrpSpPr>
          <p:grpSpPr>
            <a:xfrm>
              <a:off x="8877216" y="4684291"/>
              <a:ext cx="2512128" cy="576000"/>
              <a:chOff x="1305340" y="2285999"/>
              <a:chExt cx="2512128" cy="57600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1305340" y="2285999"/>
                <a:ext cx="576000" cy="576000"/>
              </a:xfrm>
              <a:prstGeom prst="ellipse">
                <a:avLst/>
              </a:prstGeom>
              <a:solidFill>
                <a:srgbClr val="0AA6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2125375" y="2431116"/>
                <a:ext cx="169209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 smtClean="0">
                    <a:solidFill>
                      <a:srgbClr val="00B0F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百度图片</a:t>
                </a:r>
                <a:endParaRPr lang="zh-CN" altLang="en-US" sz="2000" b="1" dirty="0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8943476" y="4759632"/>
              <a:ext cx="3962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i="1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6</a:t>
              </a:r>
              <a:endParaRPr lang="zh-CN" altLang="en-US" sz="32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2462745" y="987132"/>
            <a:ext cx="68566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全球最大的中文搜索引擎，致力于让网民更便捷地获取信息，找到所求。百度超过千亿的中文网页数据库，可以瞬间找到相关的搜索结果</a:t>
            </a:r>
            <a:endParaRPr lang="zh-CN" altLang="en-US" sz="2000" b="1" dirty="0">
              <a:solidFill>
                <a:srgbClr val="00B0F0"/>
              </a:solidFill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 cstate="print"/>
          <a:srcRect t="33973" r="2301" b="29956"/>
          <a:stretch>
            <a:fillRect/>
          </a:stretch>
        </p:blipFill>
        <p:spPr bwMode="auto">
          <a:xfrm>
            <a:off x="3207954" y="2191406"/>
            <a:ext cx="5620736" cy="368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1866109" y="2333297"/>
            <a:ext cx="48500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ts val="2000"/>
              </a:lnSpc>
            </a:pP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第一步：打开百度主页。在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地址栏中输入</a:t>
            </a:r>
            <a:r>
              <a:rPr lang="en-US" altLang="zh-CN" sz="2000" dirty="0" err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WWW.baidu.com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然后按“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”键即可及可进入百度主页</a:t>
            </a:r>
            <a:endParaRPr lang="zh-CN" altLang="en-US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371828" y="2376481"/>
            <a:ext cx="432000" cy="432000"/>
            <a:chOff x="2160103" y="3465512"/>
            <a:chExt cx="432000" cy="432000"/>
          </a:xfrm>
        </p:grpSpPr>
        <p:sp>
          <p:nvSpPr>
            <p:cNvPr id="44" name="圆角矩形 43"/>
            <p:cNvSpPr>
              <a:spLocks noChangeAspect="1"/>
            </p:cNvSpPr>
            <p:nvPr/>
          </p:nvSpPr>
          <p:spPr>
            <a:xfrm>
              <a:off x="2160103" y="3465512"/>
              <a:ext cx="432000" cy="432000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KSO_Shape"/>
            <p:cNvSpPr/>
            <p:nvPr/>
          </p:nvSpPr>
          <p:spPr bwMode="auto">
            <a:xfrm>
              <a:off x="2281482" y="3570512"/>
              <a:ext cx="204126" cy="237356"/>
            </a:xfrm>
            <a:custGeom>
              <a:avLst/>
              <a:gdLst>
                <a:gd name="T0" fmla="*/ 2147483646 w 5822"/>
                <a:gd name="T1" fmla="*/ 2147483646 h 6759"/>
                <a:gd name="T2" fmla="*/ 2147483646 w 5822"/>
                <a:gd name="T3" fmla="*/ 2147483646 h 6759"/>
                <a:gd name="T4" fmla="*/ 2147483646 w 5822"/>
                <a:gd name="T5" fmla="*/ 2147483646 h 6759"/>
                <a:gd name="T6" fmla="*/ 2147483646 w 5822"/>
                <a:gd name="T7" fmla="*/ 2147483646 h 6759"/>
                <a:gd name="T8" fmla="*/ 2147483646 w 5822"/>
                <a:gd name="T9" fmla="*/ 2147483646 h 6759"/>
                <a:gd name="T10" fmla="*/ 2147483646 w 5822"/>
                <a:gd name="T11" fmla="*/ 1253760573 h 6759"/>
                <a:gd name="T12" fmla="*/ 2147483646 w 5822"/>
                <a:gd name="T13" fmla="*/ 2147483646 h 6759"/>
                <a:gd name="T14" fmla="*/ 2147483646 w 5822"/>
                <a:gd name="T15" fmla="*/ 2147483646 h 6759"/>
                <a:gd name="T16" fmla="*/ 2147483646 w 5822"/>
                <a:gd name="T17" fmla="*/ 2147483646 h 6759"/>
                <a:gd name="T18" fmla="*/ 2147483646 w 5822"/>
                <a:gd name="T19" fmla="*/ 2147483646 h 6759"/>
                <a:gd name="T20" fmla="*/ 2147483646 w 5822"/>
                <a:gd name="T21" fmla="*/ 2147483646 h 6759"/>
                <a:gd name="T22" fmla="*/ 2147483646 w 5822"/>
                <a:gd name="T23" fmla="*/ 2147483646 h 6759"/>
                <a:gd name="T24" fmla="*/ 2147483646 w 5822"/>
                <a:gd name="T25" fmla="*/ 2147483646 h 6759"/>
                <a:gd name="T26" fmla="*/ 2147483646 w 5822"/>
                <a:gd name="T27" fmla="*/ 2147483646 h 6759"/>
                <a:gd name="T28" fmla="*/ 2147483646 w 5822"/>
                <a:gd name="T29" fmla="*/ 2147483646 h 6759"/>
                <a:gd name="T30" fmla="*/ 2147483646 w 5822"/>
                <a:gd name="T31" fmla="*/ 2147483646 h 6759"/>
                <a:gd name="T32" fmla="*/ 2147483646 w 5822"/>
                <a:gd name="T33" fmla="*/ 2147483646 h 6759"/>
                <a:gd name="T34" fmla="*/ 2147483646 w 5822"/>
                <a:gd name="T35" fmla="*/ 2147483646 h 6759"/>
                <a:gd name="T36" fmla="*/ 2147483646 w 5822"/>
                <a:gd name="T37" fmla="*/ 2147483646 h 6759"/>
                <a:gd name="T38" fmla="*/ 2147483646 w 5822"/>
                <a:gd name="T39" fmla="*/ 2147483646 h 6759"/>
                <a:gd name="T40" fmla="*/ 0 w 5822"/>
                <a:gd name="T41" fmla="*/ 2147483646 h 6759"/>
                <a:gd name="T42" fmla="*/ 2147483646 w 5822"/>
                <a:gd name="T43" fmla="*/ 2147483646 h 6759"/>
                <a:gd name="T44" fmla="*/ 2147483646 w 5822"/>
                <a:gd name="T45" fmla="*/ 2147483646 h 6759"/>
                <a:gd name="T46" fmla="*/ 2147483646 w 5822"/>
                <a:gd name="T47" fmla="*/ 2147483646 h 6759"/>
                <a:gd name="T48" fmla="*/ 2147483646 w 5822"/>
                <a:gd name="T49" fmla="*/ 2147483646 h 6759"/>
                <a:gd name="T50" fmla="*/ 2147483646 w 5822"/>
                <a:gd name="T51" fmla="*/ 2147483646 h 6759"/>
                <a:gd name="T52" fmla="*/ 2147483646 w 5822"/>
                <a:gd name="T53" fmla="*/ 2147483646 h 6759"/>
                <a:gd name="T54" fmla="*/ 2147483646 w 5822"/>
                <a:gd name="T55" fmla="*/ 2147483646 h 6759"/>
                <a:gd name="T56" fmla="*/ 2147483646 w 5822"/>
                <a:gd name="T57" fmla="*/ 2147483646 h 6759"/>
                <a:gd name="T58" fmla="*/ 2147483646 w 5822"/>
                <a:gd name="T59" fmla="*/ 2147483646 h 6759"/>
                <a:gd name="T60" fmla="*/ 2147483646 w 5822"/>
                <a:gd name="T61" fmla="*/ 2147483646 h 6759"/>
                <a:gd name="T62" fmla="*/ 2147483646 w 5822"/>
                <a:gd name="T63" fmla="*/ 2147483646 h 6759"/>
                <a:gd name="T64" fmla="*/ 2147483646 w 5822"/>
                <a:gd name="T65" fmla="*/ 2147483646 h 6759"/>
                <a:gd name="T66" fmla="*/ 2147483646 w 5822"/>
                <a:gd name="T67" fmla="*/ 2147483646 h 6759"/>
                <a:gd name="T68" fmla="*/ 2147483646 w 5822"/>
                <a:gd name="T69" fmla="*/ 2147483646 h 6759"/>
                <a:gd name="T70" fmla="*/ 2147483646 w 5822"/>
                <a:gd name="T71" fmla="*/ 2147483646 h 6759"/>
                <a:gd name="T72" fmla="*/ 2147483646 w 5822"/>
                <a:gd name="T73" fmla="*/ 2147483646 h 6759"/>
                <a:gd name="T74" fmla="*/ 2147483646 w 5822"/>
                <a:gd name="T75" fmla="*/ 2147483646 h 6759"/>
                <a:gd name="T76" fmla="*/ 2147483646 w 5822"/>
                <a:gd name="T77" fmla="*/ 2147483646 h 6759"/>
                <a:gd name="T78" fmla="*/ 2147483646 w 5822"/>
                <a:gd name="T79" fmla="*/ 2147483646 h 6759"/>
                <a:gd name="T80" fmla="*/ 2147483646 w 5822"/>
                <a:gd name="T81" fmla="*/ 2147483646 h 6759"/>
                <a:gd name="T82" fmla="*/ 2147483646 w 5822"/>
                <a:gd name="T83" fmla="*/ 2147483646 h 6759"/>
                <a:gd name="T84" fmla="*/ 2147483646 w 5822"/>
                <a:gd name="T85" fmla="*/ 2147483646 h 6759"/>
                <a:gd name="T86" fmla="*/ 2147483646 w 5822"/>
                <a:gd name="T87" fmla="*/ 2147483646 h 6759"/>
                <a:gd name="T88" fmla="*/ 2147483646 w 5822"/>
                <a:gd name="T89" fmla="*/ 2147483646 h 6759"/>
                <a:gd name="T90" fmla="*/ 2147483646 w 5822"/>
                <a:gd name="T91" fmla="*/ 2147483646 h 6759"/>
                <a:gd name="T92" fmla="*/ 2147483646 w 5822"/>
                <a:gd name="T93" fmla="*/ 2147483646 h 6759"/>
                <a:gd name="T94" fmla="*/ 2147483646 w 5822"/>
                <a:gd name="T95" fmla="*/ 2147483646 h 6759"/>
                <a:gd name="T96" fmla="*/ 2147483646 w 5822"/>
                <a:gd name="T97" fmla="*/ 2147483646 h 67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22" h="6759">
                  <a:moveTo>
                    <a:pt x="0" y="6351"/>
                  </a:moveTo>
                  <a:lnTo>
                    <a:pt x="129" y="6351"/>
                  </a:lnTo>
                  <a:lnTo>
                    <a:pt x="129" y="3057"/>
                  </a:lnTo>
                  <a:lnTo>
                    <a:pt x="129" y="2914"/>
                  </a:lnTo>
                  <a:lnTo>
                    <a:pt x="266" y="2865"/>
                  </a:lnTo>
                  <a:lnTo>
                    <a:pt x="1775" y="2337"/>
                  </a:lnTo>
                  <a:lnTo>
                    <a:pt x="1775" y="1515"/>
                  </a:lnTo>
                  <a:lnTo>
                    <a:pt x="1775" y="1386"/>
                  </a:lnTo>
                  <a:lnTo>
                    <a:pt x="1892" y="1331"/>
                  </a:lnTo>
                  <a:lnTo>
                    <a:pt x="4422" y="137"/>
                  </a:lnTo>
                  <a:lnTo>
                    <a:pt x="4714" y="0"/>
                  </a:lnTo>
                  <a:lnTo>
                    <a:pt x="4714" y="56"/>
                  </a:lnTo>
                  <a:lnTo>
                    <a:pt x="5511" y="532"/>
                  </a:lnTo>
                  <a:lnTo>
                    <a:pt x="5511" y="6326"/>
                  </a:lnTo>
                  <a:lnTo>
                    <a:pt x="5822" y="6326"/>
                  </a:lnTo>
                  <a:lnTo>
                    <a:pt x="5822" y="6734"/>
                  </a:lnTo>
                  <a:lnTo>
                    <a:pt x="4510" y="6734"/>
                  </a:lnTo>
                  <a:lnTo>
                    <a:pt x="4305" y="6734"/>
                  </a:lnTo>
                  <a:lnTo>
                    <a:pt x="4305" y="6529"/>
                  </a:lnTo>
                  <a:lnTo>
                    <a:pt x="4305" y="643"/>
                  </a:lnTo>
                  <a:lnTo>
                    <a:pt x="2183" y="1644"/>
                  </a:lnTo>
                  <a:lnTo>
                    <a:pt x="2183" y="2194"/>
                  </a:lnTo>
                  <a:lnTo>
                    <a:pt x="2798" y="1979"/>
                  </a:lnTo>
                  <a:lnTo>
                    <a:pt x="3035" y="1895"/>
                  </a:lnTo>
                  <a:lnTo>
                    <a:pt x="3035" y="1889"/>
                  </a:lnTo>
                  <a:lnTo>
                    <a:pt x="3042" y="1892"/>
                  </a:lnTo>
                  <a:lnTo>
                    <a:pt x="3068" y="1884"/>
                  </a:lnTo>
                  <a:lnTo>
                    <a:pt x="3068" y="1909"/>
                  </a:lnTo>
                  <a:lnTo>
                    <a:pt x="3862" y="2381"/>
                  </a:lnTo>
                  <a:lnTo>
                    <a:pt x="3862" y="6313"/>
                  </a:lnTo>
                  <a:lnTo>
                    <a:pt x="4177" y="6313"/>
                  </a:lnTo>
                  <a:lnTo>
                    <a:pt x="4177" y="6722"/>
                  </a:lnTo>
                  <a:lnTo>
                    <a:pt x="2865" y="6722"/>
                  </a:lnTo>
                  <a:lnTo>
                    <a:pt x="2661" y="6722"/>
                  </a:lnTo>
                  <a:lnTo>
                    <a:pt x="2661" y="6517"/>
                  </a:lnTo>
                  <a:lnTo>
                    <a:pt x="2661" y="2458"/>
                  </a:lnTo>
                  <a:lnTo>
                    <a:pt x="538" y="3202"/>
                  </a:lnTo>
                  <a:lnTo>
                    <a:pt x="538" y="6556"/>
                  </a:lnTo>
                  <a:lnTo>
                    <a:pt x="538" y="6759"/>
                  </a:lnTo>
                  <a:lnTo>
                    <a:pt x="334" y="6759"/>
                  </a:lnTo>
                  <a:lnTo>
                    <a:pt x="0" y="6759"/>
                  </a:lnTo>
                  <a:lnTo>
                    <a:pt x="0" y="6351"/>
                  </a:lnTo>
                  <a:close/>
                  <a:moveTo>
                    <a:pt x="776" y="6707"/>
                  </a:moveTo>
                  <a:lnTo>
                    <a:pt x="776" y="6707"/>
                  </a:lnTo>
                  <a:lnTo>
                    <a:pt x="1501" y="6707"/>
                  </a:lnTo>
                  <a:lnTo>
                    <a:pt x="2348" y="6707"/>
                  </a:lnTo>
                  <a:lnTo>
                    <a:pt x="2348" y="5989"/>
                  </a:lnTo>
                  <a:lnTo>
                    <a:pt x="1501" y="6044"/>
                  </a:lnTo>
                  <a:lnTo>
                    <a:pt x="776" y="6092"/>
                  </a:lnTo>
                  <a:lnTo>
                    <a:pt x="776" y="6707"/>
                  </a:lnTo>
                  <a:close/>
                  <a:moveTo>
                    <a:pt x="776" y="4048"/>
                  </a:moveTo>
                  <a:lnTo>
                    <a:pt x="776" y="4048"/>
                  </a:lnTo>
                  <a:lnTo>
                    <a:pt x="1501" y="3842"/>
                  </a:lnTo>
                  <a:lnTo>
                    <a:pt x="2348" y="3604"/>
                  </a:lnTo>
                  <a:lnTo>
                    <a:pt x="2348" y="2883"/>
                  </a:lnTo>
                  <a:lnTo>
                    <a:pt x="1501" y="3178"/>
                  </a:lnTo>
                  <a:lnTo>
                    <a:pt x="776" y="3431"/>
                  </a:lnTo>
                  <a:lnTo>
                    <a:pt x="776" y="4048"/>
                  </a:lnTo>
                  <a:close/>
                  <a:moveTo>
                    <a:pt x="776" y="4926"/>
                  </a:moveTo>
                  <a:lnTo>
                    <a:pt x="776" y="4926"/>
                  </a:lnTo>
                  <a:lnTo>
                    <a:pt x="1501" y="4788"/>
                  </a:lnTo>
                  <a:lnTo>
                    <a:pt x="2348" y="4628"/>
                  </a:lnTo>
                  <a:lnTo>
                    <a:pt x="2348" y="3909"/>
                  </a:lnTo>
                  <a:lnTo>
                    <a:pt x="1501" y="4124"/>
                  </a:lnTo>
                  <a:lnTo>
                    <a:pt x="776" y="4310"/>
                  </a:lnTo>
                  <a:lnTo>
                    <a:pt x="776" y="4926"/>
                  </a:lnTo>
                  <a:close/>
                  <a:moveTo>
                    <a:pt x="776" y="5811"/>
                  </a:moveTo>
                  <a:lnTo>
                    <a:pt x="776" y="5811"/>
                  </a:lnTo>
                  <a:lnTo>
                    <a:pt x="1501" y="5741"/>
                  </a:lnTo>
                  <a:lnTo>
                    <a:pt x="2348" y="5661"/>
                  </a:lnTo>
                  <a:lnTo>
                    <a:pt x="2348" y="4942"/>
                  </a:lnTo>
                  <a:lnTo>
                    <a:pt x="1501" y="5078"/>
                  </a:lnTo>
                  <a:lnTo>
                    <a:pt x="776" y="5194"/>
                  </a:lnTo>
                  <a:lnTo>
                    <a:pt x="776" y="58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317905" y="4467354"/>
            <a:ext cx="432000" cy="432000"/>
            <a:chOff x="2153477" y="4452799"/>
            <a:chExt cx="432000" cy="432000"/>
          </a:xfrm>
        </p:grpSpPr>
        <p:sp>
          <p:nvSpPr>
            <p:cNvPr id="47" name="圆角矩形 46"/>
            <p:cNvSpPr>
              <a:spLocks noChangeAspect="1"/>
            </p:cNvSpPr>
            <p:nvPr/>
          </p:nvSpPr>
          <p:spPr>
            <a:xfrm>
              <a:off x="2153477" y="4452799"/>
              <a:ext cx="432000" cy="432000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KSO_Shape"/>
            <p:cNvSpPr/>
            <p:nvPr/>
          </p:nvSpPr>
          <p:spPr bwMode="auto">
            <a:xfrm>
              <a:off x="2260963" y="4569997"/>
              <a:ext cx="220980" cy="181572"/>
            </a:xfrm>
            <a:custGeom>
              <a:avLst/>
              <a:gdLst>
                <a:gd name="T0" fmla="*/ 2147483646 w 5314"/>
                <a:gd name="T1" fmla="*/ 2147483646 h 4361"/>
                <a:gd name="T2" fmla="*/ 2147483646 w 5314"/>
                <a:gd name="T3" fmla="*/ 2147483646 h 4361"/>
                <a:gd name="T4" fmla="*/ 2147483646 w 5314"/>
                <a:gd name="T5" fmla="*/ 0 h 4361"/>
                <a:gd name="T6" fmla="*/ 2147483646 w 5314"/>
                <a:gd name="T7" fmla="*/ 2147483646 h 4361"/>
                <a:gd name="T8" fmla="*/ 2147483646 w 5314"/>
                <a:gd name="T9" fmla="*/ 2147483646 h 4361"/>
                <a:gd name="T10" fmla="*/ 0 w 5314"/>
                <a:gd name="T11" fmla="*/ 2147483646 h 4361"/>
                <a:gd name="T12" fmla="*/ 2147483646 w 5314"/>
                <a:gd name="T13" fmla="*/ 2147483646 h 4361"/>
                <a:gd name="T14" fmla="*/ 2147483646 w 5314"/>
                <a:gd name="T15" fmla="*/ 2147483646 h 4361"/>
                <a:gd name="T16" fmla="*/ 2147483646 w 5314"/>
                <a:gd name="T17" fmla="*/ 2147483646 h 4361"/>
                <a:gd name="T18" fmla="*/ 2147483646 w 5314"/>
                <a:gd name="T19" fmla="*/ 2147483646 h 4361"/>
                <a:gd name="T20" fmla="*/ 2147483646 w 5314"/>
                <a:gd name="T21" fmla="*/ 2147483646 h 4361"/>
                <a:gd name="T22" fmla="*/ 2147483646 w 5314"/>
                <a:gd name="T23" fmla="*/ 2147483646 h 4361"/>
                <a:gd name="T24" fmla="*/ 2147483646 w 5314"/>
                <a:gd name="T25" fmla="*/ 2147483646 h 4361"/>
                <a:gd name="T26" fmla="*/ 2147483646 w 5314"/>
                <a:gd name="T27" fmla="*/ 2147483646 h 4361"/>
                <a:gd name="T28" fmla="*/ 2147483646 w 5314"/>
                <a:gd name="T29" fmla="*/ 2147483646 h 4361"/>
                <a:gd name="T30" fmla="*/ 2147483646 w 5314"/>
                <a:gd name="T31" fmla="*/ 2147483646 h 4361"/>
                <a:gd name="T32" fmla="*/ 2147483646 w 5314"/>
                <a:gd name="T33" fmla="*/ 2147483646 h 4361"/>
                <a:gd name="T34" fmla="*/ 2147483646 w 5314"/>
                <a:gd name="T35" fmla="*/ 2147483646 h 4361"/>
                <a:gd name="T36" fmla="*/ 2147483646 w 5314"/>
                <a:gd name="T37" fmla="*/ 2147483646 h 4361"/>
                <a:gd name="T38" fmla="*/ 2147483646 w 5314"/>
                <a:gd name="T39" fmla="*/ 2147483646 h 4361"/>
                <a:gd name="T40" fmla="*/ 2147483646 w 5314"/>
                <a:gd name="T41" fmla="*/ 2147483646 h 4361"/>
                <a:gd name="T42" fmla="*/ 2147483646 w 5314"/>
                <a:gd name="T43" fmla="*/ 2147483646 h 4361"/>
                <a:gd name="T44" fmla="*/ 2147483646 w 5314"/>
                <a:gd name="T45" fmla="*/ 2147483646 h 4361"/>
                <a:gd name="T46" fmla="*/ 2147483646 w 5314"/>
                <a:gd name="T47" fmla="*/ 2147483646 h 4361"/>
                <a:gd name="T48" fmla="*/ 2147483646 w 5314"/>
                <a:gd name="T49" fmla="*/ 2147483646 h 4361"/>
                <a:gd name="T50" fmla="*/ 2147483646 w 5314"/>
                <a:gd name="T51" fmla="*/ 2147483646 h 4361"/>
                <a:gd name="T52" fmla="*/ 2147483646 w 5314"/>
                <a:gd name="T53" fmla="*/ 2147483646 h 4361"/>
                <a:gd name="T54" fmla="*/ 2147483646 w 5314"/>
                <a:gd name="T55" fmla="*/ 2147483646 h 4361"/>
                <a:gd name="T56" fmla="*/ 2147483646 w 5314"/>
                <a:gd name="T57" fmla="*/ 2147483646 h 4361"/>
                <a:gd name="T58" fmla="*/ 2147483646 w 5314"/>
                <a:gd name="T59" fmla="*/ 2147483646 h 4361"/>
                <a:gd name="T60" fmla="*/ 2147483646 w 5314"/>
                <a:gd name="T61" fmla="*/ 2147483646 h 4361"/>
                <a:gd name="T62" fmla="*/ 2147483646 w 5314"/>
                <a:gd name="T63" fmla="*/ 2147483646 h 4361"/>
                <a:gd name="T64" fmla="*/ 2147483646 w 5314"/>
                <a:gd name="T65" fmla="*/ 2147483646 h 4361"/>
                <a:gd name="T66" fmla="*/ 2147483646 w 5314"/>
                <a:gd name="T67" fmla="*/ 2147483646 h 4361"/>
                <a:gd name="T68" fmla="*/ 2147483646 w 5314"/>
                <a:gd name="T69" fmla="*/ 2147483646 h 4361"/>
                <a:gd name="T70" fmla="*/ 2147483646 w 5314"/>
                <a:gd name="T71" fmla="*/ 2147483646 h 4361"/>
                <a:gd name="T72" fmla="*/ 2147483646 w 5314"/>
                <a:gd name="T73" fmla="*/ 2147483646 h 4361"/>
                <a:gd name="T74" fmla="*/ 2147483646 w 5314"/>
                <a:gd name="T75" fmla="*/ 2147483646 h 4361"/>
                <a:gd name="T76" fmla="*/ 2147483646 w 5314"/>
                <a:gd name="T77" fmla="*/ 2147483646 h 4361"/>
                <a:gd name="T78" fmla="*/ 2147483646 w 5314"/>
                <a:gd name="T79" fmla="*/ 2147483646 h 4361"/>
                <a:gd name="T80" fmla="*/ 2147483646 w 5314"/>
                <a:gd name="T81" fmla="*/ 2147483646 h 4361"/>
                <a:gd name="T82" fmla="*/ 2147483646 w 5314"/>
                <a:gd name="T83" fmla="*/ 2147483646 h 4361"/>
                <a:gd name="T84" fmla="*/ 2147483646 w 5314"/>
                <a:gd name="T85" fmla="*/ 2147483646 h 4361"/>
                <a:gd name="T86" fmla="*/ 2147483646 w 5314"/>
                <a:gd name="T87" fmla="*/ 2147483646 h 4361"/>
                <a:gd name="T88" fmla="*/ 2147483646 w 5314"/>
                <a:gd name="T89" fmla="*/ 2147483646 h 4361"/>
                <a:gd name="T90" fmla="*/ 2147483646 w 5314"/>
                <a:gd name="T91" fmla="*/ 2147483646 h 4361"/>
                <a:gd name="T92" fmla="*/ 2147483646 w 5314"/>
                <a:gd name="T93" fmla="*/ 2147483646 h 4361"/>
                <a:gd name="T94" fmla="*/ 2147483646 w 5314"/>
                <a:gd name="T95" fmla="*/ 2147483646 h 4361"/>
                <a:gd name="T96" fmla="*/ 2147483646 w 5314"/>
                <a:gd name="T97" fmla="*/ 2147483646 h 4361"/>
                <a:gd name="T98" fmla="*/ 2147483646 w 5314"/>
                <a:gd name="T99" fmla="*/ 2147483646 h 4361"/>
                <a:gd name="T100" fmla="*/ 2147483646 w 5314"/>
                <a:gd name="T101" fmla="*/ 2147483646 h 4361"/>
                <a:gd name="T102" fmla="*/ 2147483646 w 5314"/>
                <a:gd name="T103" fmla="*/ 2147483646 h 4361"/>
                <a:gd name="T104" fmla="*/ 2147483646 w 5314"/>
                <a:gd name="T105" fmla="*/ 2147483646 h 43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14" h="4361">
                  <a:moveTo>
                    <a:pt x="3198" y="0"/>
                  </a:moveTo>
                  <a:lnTo>
                    <a:pt x="5314" y="678"/>
                  </a:lnTo>
                  <a:lnTo>
                    <a:pt x="5314" y="4312"/>
                  </a:lnTo>
                  <a:lnTo>
                    <a:pt x="3198" y="4312"/>
                  </a:lnTo>
                  <a:lnTo>
                    <a:pt x="3198" y="345"/>
                  </a:lnTo>
                  <a:lnTo>
                    <a:pt x="2424" y="746"/>
                  </a:lnTo>
                  <a:lnTo>
                    <a:pt x="2424" y="1364"/>
                  </a:lnTo>
                  <a:lnTo>
                    <a:pt x="2115" y="1364"/>
                  </a:lnTo>
                  <a:lnTo>
                    <a:pt x="2115" y="659"/>
                  </a:lnTo>
                  <a:lnTo>
                    <a:pt x="2115" y="570"/>
                  </a:lnTo>
                  <a:lnTo>
                    <a:pt x="2193" y="526"/>
                  </a:lnTo>
                  <a:lnTo>
                    <a:pt x="3198" y="0"/>
                  </a:lnTo>
                  <a:close/>
                  <a:moveTo>
                    <a:pt x="1174" y="1484"/>
                  </a:moveTo>
                  <a:lnTo>
                    <a:pt x="1174" y="4312"/>
                  </a:lnTo>
                  <a:lnTo>
                    <a:pt x="2725" y="4312"/>
                  </a:lnTo>
                  <a:lnTo>
                    <a:pt x="2725" y="1647"/>
                  </a:lnTo>
                  <a:lnTo>
                    <a:pt x="1174" y="1150"/>
                  </a:lnTo>
                  <a:lnTo>
                    <a:pt x="416" y="1501"/>
                  </a:lnTo>
                  <a:lnTo>
                    <a:pt x="338" y="1546"/>
                  </a:lnTo>
                  <a:lnTo>
                    <a:pt x="338" y="1633"/>
                  </a:lnTo>
                  <a:lnTo>
                    <a:pt x="338" y="2484"/>
                  </a:lnTo>
                  <a:lnTo>
                    <a:pt x="39" y="2820"/>
                  </a:lnTo>
                  <a:lnTo>
                    <a:pt x="0" y="2865"/>
                  </a:lnTo>
                  <a:lnTo>
                    <a:pt x="0" y="2922"/>
                  </a:lnTo>
                  <a:lnTo>
                    <a:pt x="0" y="4361"/>
                  </a:lnTo>
                  <a:lnTo>
                    <a:pt x="307" y="4361"/>
                  </a:lnTo>
                  <a:lnTo>
                    <a:pt x="307" y="2980"/>
                  </a:lnTo>
                  <a:lnTo>
                    <a:pt x="606" y="2645"/>
                  </a:lnTo>
                  <a:lnTo>
                    <a:pt x="646" y="2600"/>
                  </a:lnTo>
                  <a:lnTo>
                    <a:pt x="646" y="2542"/>
                  </a:lnTo>
                  <a:lnTo>
                    <a:pt x="646" y="1722"/>
                  </a:lnTo>
                  <a:lnTo>
                    <a:pt x="1174" y="1484"/>
                  </a:lnTo>
                  <a:close/>
                  <a:moveTo>
                    <a:pt x="1428" y="1578"/>
                  </a:moveTo>
                  <a:lnTo>
                    <a:pt x="1428" y="1578"/>
                  </a:lnTo>
                  <a:lnTo>
                    <a:pt x="1684" y="1645"/>
                  </a:lnTo>
                  <a:lnTo>
                    <a:pt x="1684" y="2016"/>
                  </a:lnTo>
                  <a:lnTo>
                    <a:pt x="1428" y="1965"/>
                  </a:lnTo>
                  <a:lnTo>
                    <a:pt x="1428" y="1578"/>
                  </a:lnTo>
                  <a:close/>
                  <a:moveTo>
                    <a:pt x="2326" y="2828"/>
                  </a:moveTo>
                  <a:lnTo>
                    <a:pt x="2326" y="2828"/>
                  </a:lnTo>
                  <a:lnTo>
                    <a:pt x="2327" y="3157"/>
                  </a:lnTo>
                  <a:lnTo>
                    <a:pt x="2513" y="3157"/>
                  </a:lnTo>
                  <a:lnTo>
                    <a:pt x="2513" y="2840"/>
                  </a:lnTo>
                  <a:lnTo>
                    <a:pt x="2326" y="2828"/>
                  </a:lnTo>
                  <a:close/>
                  <a:moveTo>
                    <a:pt x="1912" y="2802"/>
                  </a:moveTo>
                  <a:lnTo>
                    <a:pt x="1912" y="2802"/>
                  </a:lnTo>
                  <a:lnTo>
                    <a:pt x="1912" y="3157"/>
                  </a:lnTo>
                  <a:lnTo>
                    <a:pt x="2130" y="3157"/>
                  </a:lnTo>
                  <a:lnTo>
                    <a:pt x="2130" y="2815"/>
                  </a:lnTo>
                  <a:lnTo>
                    <a:pt x="1912" y="2802"/>
                  </a:lnTo>
                  <a:close/>
                  <a:moveTo>
                    <a:pt x="1428" y="2770"/>
                  </a:moveTo>
                  <a:lnTo>
                    <a:pt x="1428" y="2770"/>
                  </a:lnTo>
                  <a:lnTo>
                    <a:pt x="1684" y="2787"/>
                  </a:lnTo>
                  <a:lnTo>
                    <a:pt x="1684" y="3157"/>
                  </a:lnTo>
                  <a:lnTo>
                    <a:pt x="1428" y="3157"/>
                  </a:lnTo>
                  <a:lnTo>
                    <a:pt x="1428" y="2770"/>
                  </a:lnTo>
                  <a:close/>
                  <a:moveTo>
                    <a:pt x="2326" y="2321"/>
                  </a:moveTo>
                  <a:lnTo>
                    <a:pt x="2326" y="2321"/>
                  </a:lnTo>
                  <a:lnTo>
                    <a:pt x="2326" y="2651"/>
                  </a:lnTo>
                  <a:lnTo>
                    <a:pt x="2513" y="2670"/>
                  </a:lnTo>
                  <a:lnTo>
                    <a:pt x="2513" y="2352"/>
                  </a:lnTo>
                  <a:lnTo>
                    <a:pt x="2326" y="2321"/>
                  </a:lnTo>
                  <a:close/>
                  <a:moveTo>
                    <a:pt x="1912" y="2253"/>
                  </a:moveTo>
                  <a:lnTo>
                    <a:pt x="1912" y="2253"/>
                  </a:lnTo>
                  <a:lnTo>
                    <a:pt x="1912" y="2610"/>
                  </a:lnTo>
                  <a:lnTo>
                    <a:pt x="2130" y="2632"/>
                  </a:lnTo>
                  <a:lnTo>
                    <a:pt x="2130" y="2290"/>
                  </a:lnTo>
                  <a:lnTo>
                    <a:pt x="1912" y="2253"/>
                  </a:lnTo>
                  <a:close/>
                  <a:moveTo>
                    <a:pt x="1428" y="2174"/>
                  </a:moveTo>
                  <a:lnTo>
                    <a:pt x="1428" y="2174"/>
                  </a:lnTo>
                  <a:lnTo>
                    <a:pt x="1684" y="2216"/>
                  </a:lnTo>
                  <a:lnTo>
                    <a:pt x="1684" y="2587"/>
                  </a:lnTo>
                  <a:lnTo>
                    <a:pt x="1428" y="2562"/>
                  </a:lnTo>
                  <a:lnTo>
                    <a:pt x="1428" y="2174"/>
                  </a:lnTo>
                  <a:close/>
                  <a:moveTo>
                    <a:pt x="2326" y="1814"/>
                  </a:moveTo>
                  <a:lnTo>
                    <a:pt x="2326" y="1814"/>
                  </a:lnTo>
                  <a:lnTo>
                    <a:pt x="2326" y="2143"/>
                  </a:lnTo>
                  <a:lnTo>
                    <a:pt x="2513" y="2181"/>
                  </a:lnTo>
                  <a:lnTo>
                    <a:pt x="2513" y="1863"/>
                  </a:lnTo>
                  <a:lnTo>
                    <a:pt x="2326" y="1814"/>
                  </a:lnTo>
                  <a:close/>
                  <a:moveTo>
                    <a:pt x="1912" y="1705"/>
                  </a:moveTo>
                  <a:lnTo>
                    <a:pt x="1912" y="1705"/>
                  </a:lnTo>
                  <a:lnTo>
                    <a:pt x="1912" y="2062"/>
                  </a:lnTo>
                  <a:lnTo>
                    <a:pt x="2130" y="2104"/>
                  </a:lnTo>
                  <a:lnTo>
                    <a:pt x="2130" y="1762"/>
                  </a:lnTo>
                  <a:lnTo>
                    <a:pt x="1912" y="1705"/>
                  </a:lnTo>
                  <a:close/>
                  <a:moveTo>
                    <a:pt x="3545" y="582"/>
                  </a:moveTo>
                  <a:lnTo>
                    <a:pt x="3545" y="582"/>
                  </a:lnTo>
                  <a:lnTo>
                    <a:pt x="3545" y="1111"/>
                  </a:lnTo>
                  <a:lnTo>
                    <a:pt x="3895" y="1181"/>
                  </a:lnTo>
                  <a:lnTo>
                    <a:pt x="3895" y="674"/>
                  </a:lnTo>
                  <a:lnTo>
                    <a:pt x="3545" y="582"/>
                  </a:lnTo>
                  <a:close/>
                  <a:moveTo>
                    <a:pt x="4770" y="2288"/>
                  </a:moveTo>
                  <a:lnTo>
                    <a:pt x="4770" y="2288"/>
                  </a:lnTo>
                  <a:lnTo>
                    <a:pt x="4770" y="2737"/>
                  </a:lnTo>
                  <a:lnTo>
                    <a:pt x="5025" y="2737"/>
                  </a:lnTo>
                  <a:lnTo>
                    <a:pt x="5025" y="2305"/>
                  </a:lnTo>
                  <a:lnTo>
                    <a:pt x="4770" y="2288"/>
                  </a:lnTo>
                  <a:close/>
                  <a:moveTo>
                    <a:pt x="4206" y="2252"/>
                  </a:moveTo>
                  <a:lnTo>
                    <a:pt x="4206" y="2252"/>
                  </a:lnTo>
                  <a:lnTo>
                    <a:pt x="4206" y="2737"/>
                  </a:lnTo>
                  <a:lnTo>
                    <a:pt x="4502" y="2737"/>
                  </a:lnTo>
                  <a:lnTo>
                    <a:pt x="4502" y="2271"/>
                  </a:lnTo>
                  <a:lnTo>
                    <a:pt x="4206" y="2252"/>
                  </a:lnTo>
                  <a:close/>
                  <a:moveTo>
                    <a:pt x="3545" y="2209"/>
                  </a:moveTo>
                  <a:lnTo>
                    <a:pt x="3545" y="2209"/>
                  </a:lnTo>
                  <a:lnTo>
                    <a:pt x="3545" y="2737"/>
                  </a:lnTo>
                  <a:lnTo>
                    <a:pt x="3895" y="2737"/>
                  </a:lnTo>
                  <a:lnTo>
                    <a:pt x="3895" y="2232"/>
                  </a:lnTo>
                  <a:lnTo>
                    <a:pt x="3545" y="2209"/>
                  </a:lnTo>
                  <a:close/>
                  <a:moveTo>
                    <a:pt x="4770" y="1596"/>
                  </a:moveTo>
                  <a:lnTo>
                    <a:pt x="4770" y="1596"/>
                  </a:lnTo>
                  <a:lnTo>
                    <a:pt x="4770" y="2046"/>
                  </a:lnTo>
                  <a:lnTo>
                    <a:pt x="5025" y="2071"/>
                  </a:lnTo>
                  <a:lnTo>
                    <a:pt x="5025" y="1638"/>
                  </a:lnTo>
                  <a:lnTo>
                    <a:pt x="4770" y="1596"/>
                  </a:lnTo>
                  <a:close/>
                  <a:moveTo>
                    <a:pt x="4206" y="1504"/>
                  </a:moveTo>
                  <a:lnTo>
                    <a:pt x="4206" y="1504"/>
                  </a:lnTo>
                  <a:lnTo>
                    <a:pt x="4206" y="1991"/>
                  </a:lnTo>
                  <a:lnTo>
                    <a:pt x="4502" y="2019"/>
                  </a:lnTo>
                  <a:lnTo>
                    <a:pt x="4502" y="1553"/>
                  </a:lnTo>
                  <a:lnTo>
                    <a:pt x="4206" y="1504"/>
                  </a:lnTo>
                  <a:close/>
                  <a:moveTo>
                    <a:pt x="3545" y="1396"/>
                  </a:moveTo>
                  <a:lnTo>
                    <a:pt x="3545" y="1396"/>
                  </a:lnTo>
                  <a:lnTo>
                    <a:pt x="3545" y="1925"/>
                  </a:lnTo>
                  <a:lnTo>
                    <a:pt x="3895" y="1959"/>
                  </a:lnTo>
                  <a:lnTo>
                    <a:pt x="3895" y="1454"/>
                  </a:lnTo>
                  <a:lnTo>
                    <a:pt x="3545" y="1396"/>
                  </a:lnTo>
                  <a:close/>
                  <a:moveTo>
                    <a:pt x="4770" y="905"/>
                  </a:moveTo>
                  <a:lnTo>
                    <a:pt x="4770" y="905"/>
                  </a:lnTo>
                  <a:lnTo>
                    <a:pt x="4770" y="1354"/>
                  </a:lnTo>
                  <a:lnTo>
                    <a:pt x="5025" y="1405"/>
                  </a:lnTo>
                  <a:lnTo>
                    <a:pt x="5025" y="972"/>
                  </a:lnTo>
                  <a:lnTo>
                    <a:pt x="4770" y="905"/>
                  </a:lnTo>
                  <a:close/>
                  <a:moveTo>
                    <a:pt x="4206" y="756"/>
                  </a:moveTo>
                  <a:lnTo>
                    <a:pt x="4206" y="756"/>
                  </a:lnTo>
                  <a:lnTo>
                    <a:pt x="4206" y="1242"/>
                  </a:lnTo>
                  <a:lnTo>
                    <a:pt x="4502" y="1301"/>
                  </a:lnTo>
                  <a:lnTo>
                    <a:pt x="4502" y="834"/>
                  </a:lnTo>
                  <a:lnTo>
                    <a:pt x="4206" y="7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椭圆 48"/>
          <p:cNvSpPr/>
          <p:nvPr/>
        </p:nvSpPr>
        <p:spPr>
          <a:xfrm>
            <a:off x="9420526" y="3824560"/>
            <a:ext cx="144000" cy="144000"/>
          </a:xfrm>
          <a:prstGeom prst="ellipse">
            <a:avLst/>
          </a:prstGeom>
          <a:solidFill>
            <a:srgbClr val="D6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9736700" y="4481927"/>
            <a:ext cx="144000" cy="144000"/>
          </a:xfrm>
          <a:prstGeom prst="ellipse">
            <a:avLst/>
          </a:prstGeom>
          <a:solidFill>
            <a:srgbClr val="D6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25214" y="882870"/>
            <a:ext cx="6353503" cy="814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利用搜索引擎检索农业信息</a:t>
            </a:r>
            <a:endParaRPr lang="zh-CN" altLang="en-US" sz="40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2609095" y="6858000"/>
            <a:ext cx="234360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13034" y="4367048"/>
            <a:ext cx="476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</a:rPr>
              <a:t>第二步：在输入框中输入“农业信息”，然后点击百度一下，即可转到相关网页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53" name="图片 52" descr="IMG_6531.PNG"/>
          <p:cNvPicPr>
            <a:picLocks noChangeAspect="1"/>
          </p:cNvPicPr>
          <p:nvPr/>
        </p:nvPicPr>
        <p:blipFill>
          <a:blip r:embed="rId3" cstate="print"/>
          <a:srcRect t="3372" r="-1412" b="31929"/>
          <a:stretch>
            <a:fillRect/>
          </a:stretch>
        </p:blipFill>
        <p:spPr>
          <a:xfrm>
            <a:off x="7288761" y="961697"/>
            <a:ext cx="4267363" cy="4840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1" grpId="0"/>
      <p:bldP spid="6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3539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2401"/>
  <p:tag name="MH_LIBRARY" val="CONTENTS"/>
  <p:tag name="MH_AUTOCOLOR" val="TRUE"/>
  <p:tag name="MH_TYPE" val="CONTENT"/>
  <p:tag name="ID" val="626769"/>
  <p:tag name="MH_ORDER" val="1"/>
  <p:tag name="MH_SECTIONID" val="2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2401"/>
  <p:tag name="MH_LIBRARY" val="CONTENTS"/>
  <p:tag name="MH_AUTOCOLOR" val="TRUE"/>
  <p:tag name="MH_TYPE" val="CONTENT"/>
  <p:tag name="ID" val="626769"/>
  <p:tag name="MH_ORDER" val="1"/>
  <p:tag name="MH_SECTIONID" val="26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3539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3539"/>
  <p:tag name="MH_LIBRARY" val="GRAPHIC"/>
  <p:tag name="MH_ORDER" val="文本框 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3539"/>
  <p:tag name="MH_LIBRARY" val="GRAPHIC"/>
  <p:tag name="MH_ORDER" val="TextBox 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2401"/>
  <p:tag name="MH_LIBRARY" val="CONTENTS"/>
  <p:tag name="MH_AUTOCOLOR" val="TRUE"/>
  <p:tag name="MH_TYPE" val="CONTENT"/>
  <p:tag name="ID" val="626769"/>
  <p:tag name="MH_ORDER" val="1"/>
  <p:tag name="MH_SECTIONID" val="25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2401"/>
  <p:tag name="MH_LIBRARY" val="CONTENTS"/>
  <p:tag name="MH_AUTOCOLOR" val="TRUE"/>
  <p:tag name="MH_TYPE" val="CONTENT"/>
  <p:tag name="ID" val="626769"/>
  <p:tag name="MH_ORDER" val="1"/>
  <p:tag name="MH_SECTIONID" val="25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3539"/>
  <p:tag name="MH_LIBRARY" val="GRAPHI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3539"/>
  <p:tag name="MH_LIBRARY" val="GRAPHIC"/>
  <p:tag name="MH_ORDER" val="文本框 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3539"/>
  <p:tag name="MH_LIBRARY" val="GRAPHIC"/>
  <p:tag name="MH_ORDER" val="TextBox 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3539"/>
  <p:tag name="MH_LIBRARY" val="GRAPHIC"/>
  <p:tag name="MH_ORDER" val="文本框 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2401"/>
  <p:tag name="MH_LIBRARY" val="CONTENTS"/>
  <p:tag name="MH_AUTOCOLOR" val="TRUE"/>
  <p:tag name="MH_TYPE" val="CONTENT"/>
  <p:tag name="ID" val="626769"/>
  <p:tag name="MH_ORDER" val="1"/>
  <p:tag name="MH_SECTIONID" val="25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2401"/>
  <p:tag name="MH_LIBRARY" val="CONTENTS"/>
  <p:tag name="MH_AUTOCOLOR" val="TRUE"/>
  <p:tag name="MH_TYPE" val="CONTENT"/>
  <p:tag name="ID" val="626769"/>
  <p:tag name="MH_ORDER" val="1"/>
  <p:tag name="MH_SECTIONID" val="26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2401"/>
  <p:tag name="MH_LIBRARY" val="CONTENTS"/>
  <p:tag name="MH_AUTOCOLOR" val="TRUE"/>
  <p:tag name="MH_TYPE" val="CONTENT"/>
  <p:tag name="ID" val="626769"/>
  <p:tag name="MH_ORDER" val="1"/>
  <p:tag name="MH_SECTIONID" val="26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3539"/>
  <p:tag name="MH_LIBRARY" val="GRAPH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3539"/>
  <p:tag name="MH_LIBRARY" val="GRAPHIC"/>
  <p:tag name="MH_ORDER" val="文本框 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3539"/>
  <p:tag name="MH_LIBRARY" val="GRAPHIC"/>
  <p:tag name="MH_ORDER" val="TextBox 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3539"/>
  <p:tag name="MH_LIBRARY" val="GRAPHIC"/>
  <p:tag name="MH_ORDER" val="TextBox 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3539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3539"/>
  <p:tag name="MH_LIBRARY" val="GRAPHIC"/>
  <p:tag name="MH_ORDER" val="文本框 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3539"/>
  <p:tag name="MH_LIBRARY" val="GRAPHIC"/>
  <p:tag name="MH_ORDER" val="TextBox 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2401"/>
  <p:tag name="MH_LIBRARY" val="CONTENTS"/>
  <p:tag name="MH_AUTOCOLOR" val="TRUE"/>
  <p:tag name="MH_TYPE" val="CONTENT"/>
  <p:tag name="ID" val="626769"/>
  <p:tag name="MH_ORDER" val="1"/>
  <p:tag name="MH_SECTIONID" val="2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2401"/>
  <p:tag name="MH_LIBRARY" val="CONTENTS"/>
  <p:tag name="MH_AUTOCOLOR" val="TRUE"/>
  <p:tag name="MH_TYPE" val="CONTENT"/>
  <p:tag name="ID" val="626769"/>
  <p:tag name="MH_ORDER" val="1"/>
  <p:tag name="MH_SECTIONID" val="2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30232401"/>
  <p:tag name="MH_LIBRARY" val="CONTENTS"/>
  <p:tag name="MH_AUTOCOLOR" val="TRUE"/>
  <p:tag name="MH_TYPE" val="CONTENT"/>
  <p:tag name="ID" val="626769"/>
  <p:tag name="MH_ORDER" val="1"/>
  <p:tag name="MH_SECTIONID" val="25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3794</Words>
  <Application>Microsoft Office PowerPoint</Application>
  <PresentationFormat>自定义</PresentationFormat>
  <Paragraphs>268</Paragraphs>
  <Slides>54</Slides>
  <Notes>31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55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     淮安概况  淮安地处淮河下游、苏中大平原北部腹地，无山多水。</vt:lpstr>
      <vt:lpstr>“鱼米之乡、物产丰富” </vt:lpstr>
      <vt:lpstr>幻灯片 51</vt:lpstr>
      <vt:lpstr>幻灯片 52</vt:lpstr>
      <vt:lpstr>思路：不仅是农业，前瞻产业规划，大力发展地方产业，推动区域经济</vt:lpstr>
      <vt:lpstr>幻灯片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高端绿色田园互联网+农业农副产品展示PPT模板Flash-防盗</dc:title>
  <dc:creator>zhen wang</dc:creator>
  <cp:lastModifiedBy>Administrator</cp:lastModifiedBy>
  <cp:revision>411</cp:revision>
  <dcterms:created xsi:type="dcterms:W3CDTF">2016-10-08T05:23:00Z</dcterms:created>
  <dcterms:modified xsi:type="dcterms:W3CDTF">2017-06-30T01:36:57Z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